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type="screen16x9" cy="6858000" cx="12192000"/>
  <p:notesSz cx="12192000" cy="6858000"/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804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tableStyles" Target="tableStyle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70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84B86612-B127-4CD0-BF15-66D49A7175F7}" type="datetimeFigureOut">
              <a:rPr lang="en-IN" smtClean="0"/>
              <a:t>18-08-2025</a:t>
            </a:fld>
            <a:endParaRPr lang="en-IN"/>
          </a:p>
        </p:txBody>
      </p:sp>
      <p:sp>
        <p:nvSpPr>
          <p:cNvPr id="1048704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lang="en-IN"/>
          </a:p>
        </p:txBody>
      </p:sp>
      <p:sp>
        <p:nvSpPr>
          <p:cNvPr id="104870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4870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104870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F7F439ED-1E90-4106-847A-8EF19031FE2F}" type="slidenum">
              <a:rPr lang="en-IN" smtClean="0"/>
              <a:t>‹#›</a:t>
            </a:fld>
            <a:endParaRPr lang="en-I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Slide Image Placeholder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0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dirty="0" lang="en-IN"/>
          </a:p>
        </p:txBody>
      </p:sp>
      <p:sp>
        <p:nvSpPr>
          <p:cNvPr id="1048605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7F439ED-1E90-4106-847A-8EF19031FE2F}" type="slidenum">
              <a:rPr lang="en-IN" smtClean="0"/>
              <a:t>1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Holder 2"/>
          <p:cNvSpPr>
            <a:spLocks noGrp="1"/>
          </p:cNvSpPr>
          <p:nvPr>
            <p:ph type="ctrTitle"/>
          </p:nvPr>
        </p:nvSpPr>
        <p:spPr>
          <a:xfrm>
            <a:off x="3195574" y="2067305"/>
            <a:ext cx="5800851" cy="482600"/>
          </a:xfrm>
          <a:prstGeom prst="rect"/>
        </p:spPr>
        <p:txBody>
          <a:bodyPr bIns="0" lIns="0" rIns="0" tIns="0" wrap="square">
            <a:spAutoFit/>
          </a:bodyPr>
          <a:lstStyle>
            <a:lvl1pPr>
              <a:defRPr b="0" sz="32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592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266700"/>
          </a:xfrm>
          <a:prstGeom prst="rect"/>
        </p:spPr>
        <p:txBody>
          <a:bodyPr bIns="0" lIns="0" rIns="0" tIns="0" wrap="square">
            <a:spAutoFit/>
          </a:bodyPr>
          <a:p/>
        </p:txBody>
      </p:sp>
      <p:sp>
        <p:nvSpPr>
          <p:cNvPr id="1048593" name="Holder 4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594" name="Holder 5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595" name="Holder 6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8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23901"/>
          </a:xfrm>
        </p:spPr>
        <p:txBody>
          <a:bodyPr bIns="0" lIns="0" rIns="0" tIns="0"/>
          <a:lstStyle>
            <a:lvl1pPr>
              <a:defRPr b="1" sz="48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689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266700"/>
          </a:xfrm>
        </p:spPr>
        <p:txBody>
          <a:bodyPr bIns="0" lIns="0" rIns="0" tIns="0"/>
          <a:p/>
        </p:txBody>
      </p:sp>
      <p:sp>
        <p:nvSpPr>
          <p:cNvPr id="1048690" name="Holder 4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691" name="Holder 5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692" name="Holder 6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23901"/>
          </a:xfrm>
        </p:spPr>
        <p:txBody>
          <a:bodyPr bIns="0" lIns="0" rIns="0" tIns="0"/>
          <a:lstStyle>
            <a:lvl1pPr>
              <a:defRPr b="1" sz="48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694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66700"/>
          </a:xfrm>
          <a:prstGeom prst="rect"/>
        </p:spPr>
        <p:txBody>
          <a:bodyPr bIns="0" lIns="0" rIns="0" tIns="0" wrap="square">
            <a:spAutoFit/>
          </a:bodyPr>
          <a:p/>
        </p:txBody>
      </p:sp>
      <p:sp>
        <p:nvSpPr>
          <p:cNvPr id="1048695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66700"/>
          </a:xfrm>
          <a:prstGeom prst="rect"/>
        </p:spPr>
        <p:txBody>
          <a:bodyPr bIns="0" lIns="0" rIns="0" tIns="0" wrap="square">
            <a:spAutoFit/>
          </a:bodyPr>
          <a:p/>
        </p:txBody>
      </p:sp>
      <p:sp>
        <p:nvSpPr>
          <p:cNvPr id="1048696" name="Holder 5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697" name="Holder 6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698" name="Holder 7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23901"/>
          </a:xfrm>
        </p:spPr>
        <p:txBody>
          <a:bodyPr bIns="0" lIns="0" rIns="0" tIns="0"/>
          <a:lstStyle>
            <a:lvl1pPr>
              <a:defRPr b="1" sz="48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607" name="Holder 3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608" name="Holder 4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609" name="Holder 5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9" name="Holder 2"/>
          <p:cNvSpPr>
            <a:spLocks noGrp="1"/>
          </p:cNvSpPr>
          <p:nvPr>
            <p:ph type="ftr" sz="quarter" idx="5"/>
          </p:nvPr>
        </p:nvSpPr>
        <p:spPr/>
        <p:txBody>
          <a:bodyPr bIns="0" lIns="0" rIns="0" t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700" name="Holder 3"/>
          <p:cNvSpPr>
            <a:spLocks noGrp="1"/>
          </p:cNvSpPr>
          <p:nvPr>
            <p:ph type="dt" sz="half" idx="6"/>
          </p:nvPr>
        </p:nvSpPr>
        <p:spPr/>
        <p:txBody>
          <a:bodyPr bIns="0" lIns="0" rIns="0" t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701" name="Holder 4"/>
          <p:cNvSpPr>
            <a:spLocks noGrp="1"/>
          </p:cNvSpPr>
          <p:nvPr>
            <p:ph type="sldNum" sz="quarter" idx="7"/>
          </p:nvPr>
        </p:nvSpPr>
        <p:spPr/>
        <p:txBody>
          <a:bodyPr bIns="0" lIns="0" rIns="0" tIns="0"/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bg object 16"/>
          <p:cNvSpPr/>
          <p:nvPr/>
        </p:nvSpPr>
        <p:spPr>
          <a:xfrm>
            <a:off x="9377426" y="4825"/>
            <a:ext cx="1218565" cy="6853555"/>
          </a:xfrm>
          <a:custGeom>
            <a:avLst/>
            <a:ahLst/>
            <a:rect l="l" t="t" r="r" b="b"/>
            <a:pathLst>
              <a:path w="1218565" h="6853555">
                <a:moveTo>
                  <a:pt x="0" y="0"/>
                </a:moveTo>
                <a:lnTo>
                  <a:pt x="1218352" y="685317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bIns="0" lIns="0" rIns="0" rtlCol="0" tIns="0" wrap="square"/>
          <a:p/>
        </p:txBody>
      </p:sp>
      <p:sp>
        <p:nvSpPr>
          <p:cNvPr id="1048577" name="bg object 17"/>
          <p:cNvSpPr/>
          <p:nvPr/>
        </p:nvSpPr>
        <p:spPr>
          <a:xfrm>
            <a:off x="7448612" y="3694896"/>
            <a:ext cx="4743450" cy="3163570"/>
          </a:xfrm>
          <a:custGeom>
            <a:avLst/>
            <a:ahLst/>
            <a:rect l="l" t="t" r="r" b="b"/>
            <a:pathLst>
              <a:path w="4743450" h="3163570">
                <a:moveTo>
                  <a:pt x="4743387" y="0"/>
                </a:moveTo>
                <a:lnTo>
                  <a:pt x="0" y="316310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bIns="0" lIns="0" rIns="0" rtlCol="0" tIns="0" wrap="square"/>
          <a:p/>
        </p:txBody>
      </p:sp>
      <p:sp>
        <p:nvSpPr>
          <p:cNvPr id="1048578" name="bg object 18"/>
          <p:cNvSpPr/>
          <p:nvPr/>
        </p:nvSpPr>
        <p:spPr>
          <a:xfrm>
            <a:off x="9182100" y="0"/>
            <a:ext cx="3009900" cy="6858000"/>
          </a:xfrm>
          <a:custGeom>
            <a:avLst/>
            <a:ahLst/>
            <a:rect l="l" t="t" r="r" b="b"/>
            <a:pathLst>
              <a:path w="3009900" h="6858000">
                <a:moveTo>
                  <a:pt x="3009899" y="0"/>
                </a:moveTo>
                <a:lnTo>
                  <a:pt x="2044399" y="0"/>
                </a:lnTo>
                <a:lnTo>
                  <a:pt x="0" y="6857996"/>
                </a:lnTo>
                <a:lnTo>
                  <a:pt x="3009899" y="6857996"/>
                </a:lnTo>
                <a:lnTo>
                  <a:pt x="3009899" y="0"/>
                </a:lnTo>
                <a:close/>
              </a:path>
            </a:pathLst>
          </a:custGeom>
          <a:solidFill>
            <a:srgbClr val="5FCAEE">
              <a:alpha val="36077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79" name="bg object 19"/>
          <p:cNvSpPr/>
          <p:nvPr/>
        </p:nvSpPr>
        <p:spPr>
          <a:xfrm>
            <a:off x="9602878" y="0"/>
            <a:ext cx="2589530" cy="6858000"/>
          </a:xfrm>
          <a:custGeom>
            <a:avLst/>
            <a:ahLst/>
            <a:rect l="l" t="t" r="r" b="b"/>
            <a:pathLst>
              <a:path w="2589529" h="6858000">
                <a:moveTo>
                  <a:pt x="2589120" y="0"/>
                </a:moveTo>
                <a:lnTo>
                  <a:pt x="0" y="0"/>
                </a:lnTo>
                <a:lnTo>
                  <a:pt x="1208884" y="6857996"/>
                </a:lnTo>
                <a:lnTo>
                  <a:pt x="2589120" y="6857996"/>
                </a:lnTo>
                <a:lnTo>
                  <a:pt x="2589120" y="0"/>
                </a:lnTo>
                <a:close/>
              </a:path>
            </a:pathLst>
          </a:custGeom>
          <a:solidFill>
            <a:srgbClr val="5FCAEE">
              <a:alpha val="19999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0" name="bg object 20"/>
          <p:cNvSpPr/>
          <p:nvPr/>
        </p:nvSpPr>
        <p:spPr>
          <a:xfrm>
            <a:off x="8934450" y="3048000"/>
            <a:ext cx="3257550" cy="3810000"/>
          </a:xfrm>
          <a:custGeom>
            <a:avLst/>
            <a:ahLst/>
            <a:rect l="l" t="t" r="r" b="b"/>
            <a:pathLst>
              <a:path w="3257550" h="3810000">
                <a:moveTo>
                  <a:pt x="3257550" y="0"/>
                </a:moveTo>
                <a:lnTo>
                  <a:pt x="0" y="3810000"/>
                </a:lnTo>
                <a:lnTo>
                  <a:pt x="3257550" y="3810000"/>
                </a:lnTo>
                <a:lnTo>
                  <a:pt x="3257550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1" name="bg object 21"/>
          <p:cNvSpPr/>
          <p:nvPr/>
        </p:nvSpPr>
        <p:spPr>
          <a:xfrm>
            <a:off x="9337930" y="0"/>
            <a:ext cx="2854325" cy="6858000"/>
          </a:xfrm>
          <a:custGeom>
            <a:avLst/>
            <a:ahLst/>
            <a:rect l="l" t="t" r="r" b="b"/>
            <a:pathLst>
              <a:path w="2854325" h="6858000">
                <a:moveTo>
                  <a:pt x="2854069" y="0"/>
                </a:moveTo>
                <a:lnTo>
                  <a:pt x="0" y="0"/>
                </a:lnTo>
                <a:lnTo>
                  <a:pt x="2470020" y="6857996"/>
                </a:lnTo>
                <a:lnTo>
                  <a:pt x="2854069" y="6857996"/>
                </a:lnTo>
                <a:lnTo>
                  <a:pt x="2854069" y="0"/>
                </a:lnTo>
                <a:close/>
              </a:path>
            </a:pathLst>
          </a:custGeom>
          <a:solidFill>
            <a:srgbClr val="17AFE3">
              <a:alpha val="5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2" name="bg object 22"/>
          <p:cNvSpPr/>
          <p:nvPr/>
        </p:nvSpPr>
        <p:spPr>
          <a:xfrm>
            <a:off x="10896600" y="0"/>
            <a:ext cx="1295400" cy="6858000"/>
          </a:xfrm>
          <a:custGeom>
            <a:avLst/>
            <a:ahLst/>
            <a:rect l="l" t="t" r="r" b="b"/>
            <a:pathLst>
              <a:path w="1295400" h="6858000">
                <a:moveTo>
                  <a:pt x="1295399" y="0"/>
                </a:moveTo>
                <a:lnTo>
                  <a:pt x="1022453" y="0"/>
                </a:lnTo>
                <a:lnTo>
                  <a:pt x="0" y="6857996"/>
                </a:lnTo>
                <a:lnTo>
                  <a:pt x="1295399" y="6857996"/>
                </a:lnTo>
                <a:lnTo>
                  <a:pt x="1295399" y="0"/>
                </a:lnTo>
                <a:close/>
              </a:path>
            </a:pathLst>
          </a:custGeom>
          <a:solidFill>
            <a:srgbClr val="2D83C3">
              <a:alpha val="7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3" name="bg object 23"/>
          <p:cNvSpPr/>
          <p:nvPr/>
        </p:nvSpPr>
        <p:spPr>
          <a:xfrm>
            <a:off x="10936247" y="0"/>
            <a:ext cx="1256030" cy="6858000"/>
          </a:xfrm>
          <a:custGeom>
            <a:avLst/>
            <a:ahLst/>
            <a:rect l="l" t="t" r="r" b="b"/>
            <a:pathLst>
              <a:path w="1256029" h="6858000">
                <a:moveTo>
                  <a:pt x="1255752" y="0"/>
                </a:moveTo>
                <a:lnTo>
                  <a:pt x="0" y="0"/>
                </a:lnTo>
                <a:lnTo>
                  <a:pt x="1114527" y="6857996"/>
                </a:lnTo>
                <a:lnTo>
                  <a:pt x="1255752" y="6857996"/>
                </a:lnTo>
                <a:lnTo>
                  <a:pt x="1255752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4" name="bg object 24"/>
          <p:cNvSpPr/>
          <p:nvPr/>
        </p:nvSpPr>
        <p:spPr>
          <a:xfrm>
            <a:off x="10372725" y="3590925"/>
            <a:ext cx="1819275" cy="3267075"/>
          </a:xfrm>
          <a:custGeom>
            <a:avLst/>
            <a:ahLst/>
            <a:rect l="l" t="t" r="r" b="b"/>
            <a:pathLst>
              <a:path w="1819275" h="3267075">
                <a:moveTo>
                  <a:pt x="1819275" y="0"/>
                </a:moveTo>
                <a:lnTo>
                  <a:pt x="0" y="3267075"/>
                </a:lnTo>
                <a:lnTo>
                  <a:pt x="1819275" y="3267075"/>
                </a:lnTo>
                <a:lnTo>
                  <a:pt x="18192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5" name="bg object 25"/>
          <p:cNvSpPr/>
          <p:nvPr/>
        </p:nvSpPr>
        <p:spPr>
          <a:xfrm>
            <a:off x="0" y="4010025"/>
            <a:ext cx="447675" cy="2847975"/>
          </a:xfrm>
          <a:custGeom>
            <a:avLst/>
            <a:ah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586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/>
        </p:spPr>
        <p:txBody>
          <a:bodyPr bIns="0" lIns="0" rIns="0" tIns="0" wrap="square">
            <a:spAutoFit/>
          </a:bodyPr>
          <a:lstStyle>
            <a:lvl1pPr>
              <a:defRPr b="1" sz="480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1048587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/>
        </p:spPr>
        <p:txBody>
          <a:bodyPr bIns="0" lIns="0" rIns="0" tIns="0" wrap="square">
            <a:spAutoFit/>
          </a:bodyPr>
          <a:p/>
        </p:txBody>
      </p:sp>
      <p:sp>
        <p:nvSpPr>
          <p:cNvPr id="1048588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/>
        </p:spPr>
        <p:txBody>
          <a:bodyPr bIns="0" lIns="0" rIns="0" tIns="0" wrap="square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1048589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/>
        </p:spPr>
        <p:txBody>
          <a:bodyPr bIns="0" lIns="0" rIns="0" tIns="0" wrap="square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8/18/2025</a:t>
            </a:fld>
            <a:endParaRPr lang="en-US"/>
          </a:p>
        </p:txBody>
      </p:sp>
      <p:sp>
        <p:nvSpPr>
          <p:cNvPr id="1048590" name="Holder 6"/>
          <p:cNvSpPr>
            <a:spLocks noGrp="1"/>
          </p:cNvSpPr>
          <p:nvPr>
            <p:ph type="sldNum" sz="quarter" idx="7"/>
          </p:nvPr>
        </p:nvSpPr>
        <p:spPr>
          <a:xfrm>
            <a:off x="11353418" y="6473337"/>
            <a:ext cx="151129" cy="191770"/>
          </a:xfrm>
          <a:prstGeom prst="rect"/>
        </p:spPr>
        <p:txBody>
          <a:bodyPr bIns="0" lIns="0" rIns="0" tIns="0" wrap="square">
            <a:spAutoFit/>
          </a:bodyPr>
          <a:lstStyle>
            <a:lvl1pPr>
              <a:defRPr b="0" sz="110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‹#›</a:t>
            </a:fld>
            <a:endParaRPr dirty="0" spc="10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5" Type="http://schemas.openxmlformats.org/officeDocument/2006/relationships/image" Target="../media/image14.jpeg"/><Relationship Id="rId6" Type="http://schemas.openxmlformats.org/officeDocument/2006/relationships/image" Target="../media/image15.jpeg"/><Relationship Id="rId7" Type="http://schemas.openxmlformats.org/officeDocument/2006/relationships/image" Target="../media/image16.jpeg"/><Relationship Id="rId8" Type="http://schemas.openxmlformats.org/officeDocument/2006/relationships/image" Target="../media/image17.jpeg"/><Relationship Id="rId9" Type="http://schemas.openxmlformats.org/officeDocument/2006/relationships/image" Target="../media/image18.jpeg"/><Relationship Id="rId10" Type="http://schemas.openxmlformats.org/officeDocument/2006/relationships/image" Target="../media/image19.jpeg"/><Relationship Id="rId11" Type="http://schemas.openxmlformats.org/officeDocument/2006/relationships/image" Target="../media/image20.jpeg"/><Relationship Id="rId12" Type="http://schemas.openxmlformats.org/officeDocument/2006/relationships/image" Target="../media/image21.jpeg"/><Relationship Id="rId13" Type="http://schemas.openxmlformats.org/officeDocument/2006/relationships/image" Target="../media/image22.jpeg"/><Relationship Id="rId14" Type="http://schemas.openxmlformats.org/officeDocument/2006/relationships/image" Target="../media/image23.jpeg"/><Relationship Id="rId15" Type="http://schemas.openxmlformats.org/officeDocument/2006/relationships/image" Target="../media/image24.jpeg"/><Relationship Id="rId16" Type="http://schemas.openxmlformats.org/officeDocument/2006/relationships/slideLayout" Target="../slideLayouts/slideLayout4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25.jpeg"/><Relationship Id="rId3" Type="http://schemas.openxmlformats.org/officeDocument/2006/relationships/slideLayout" Target="../slideLayouts/slideLayout4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4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object 2"/>
          <p:cNvGrpSpPr/>
          <p:nvPr/>
        </p:nvGrpSpPr>
        <p:grpSpPr>
          <a:xfrm>
            <a:off x="876299" y="990600"/>
            <a:ext cx="1743075" cy="1333500"/>
            <a:chOff x="742950" y="1104900"/>
            <a:chExt cx="1743075" cy="1333500"/>
          </a:xfrm>
        </p:grpSpPr>
        <p:sp>
          <p:nvSpPr>
            <p:cNvPr id="1048596" name="object 3"/>
            <p:cNvSpPr/>
            <p:nvPr/>
          </p:nvSpPr>
          <p:spPr>
            <a:xfrm>
              <a:off x="742950" y="1381125"/>
              <a:ext cx="1228725" cy="1057275"/>
            </a:xfrm>
            <a:custGeom>
              <a:avLst/>
              <a:ahLst/>
              <a:rect l="l" t="t" r="r" b="b"/>
              <a:pathLst>
                <a:path w="1228725" h="1057275">
                  <a:moveTo>
                    <a:pt x="964438" y="0"/>
                  </a:moveTo>
                  <a:lnTo>
                    <a:pt x="264312" y="0"/>
                  </a:lnTo>
                  <a:lnTo>
                    <a:pt x="0" y="528701"/>
                  </a:lnTo>
                  <a:lnTo>
                    <a:pt x="264312" y="1057275"/>
                  </a:lnTo>
                  <a:lnTo>
                    <a:pt x="964438" y="1057275"/>
                  </a:lnTo>
                  <a:lnTo>
                    <a:pt x="1228725" y="528701"/>
                  </a:lnTo>
                  <a:lnTo>
                    <a:pt x="964438" y="0"/>
                  </a:lnTo>
                  <a:close/>
                </a:path>
              </a:pathLst>
            </a:custGeom>
            <a:solidFill>
              <a:srgbClr val="5FCAEE"/>
            </a:solidFill>
          </p:spPr>
          <p:txBody>
            <a:bodyPr bIns="0" lIns="0" rIns="0" rtlCol="0" tIns="0" wrap="square"/>
            <a:p/>
          </p:txBody>
        </p:sp>
        <p:sp>
          <p:nvSpPr>
            <p:cNvPr id="1048597" name="object 4"/>
            <p:cNvSpPr/>
            <p:nvPr/>
          </p:nvSpPr>
          <p:spPr>
            <a:xfrm>
              <a:off x="1838325" y="1104900"/>
              <a:ext cx="647700" cy="561975"/>
            </a:xfrm>
            <a:custGeom>
              <a:avLst/>
              <a:ahLst/>
              <a:rect l="l" t="t" r="r" b="b"/>
              <a:pathLst>
                <a:path w="647700" h="561975">
                  <a:moveTo>
                    <a:pt x="507238" y="0"/>
                  </a:moveTo>
                  <a:lnTo>
                    <a:pt x="140462" y="0"/>
                  </a:lnTo>
                  <a:lnTo>
                    <a:pt x="0" y="280924"/>
                  </a:lnTo>
                  <a:lnTo>
                    <a:pt x="140462" y="561975"/>
                  </a:lnTo>
                  <a:lnTo>
                    <a:pt x="507238" y="561975"/>
                  </a:lnTo>
                  <a:lnTo>
                    <a:pt x="647700" y="280924"/>
                  </a:lnTo>
                  <a:lnTo>
                    <a:pt x="507238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bIns="0" lIns="0" rIns="0" rtlCol="0" tIns="0" wrap="square"/>
            <a:p/>
          </p:txBody>
        </p:sp>
      </p:grpSp>
      <p:sp>
        <p:nvSpPr>
          <p:cNvPr id="1048598" name="object 5"/>
          <p:cNvSpPr/>
          <p:nvPr/>
        </p:nvSpPr>
        <p:spPr>
          <a:xfrm>
            <a:off x="3752850" y="1190625"/>
            <a:ext cx="1666875" cy="1438275"/>
          </a:xfrm>
          <a:custGeom>
            <a:avLst/>
            <a:ahLst/>
            <a:rect l="l" t="t" r="r" b="b"/>
            <a:pathLst>
              <a:path w="1666875" h="1438275">
                <a:moveTo>
                  <a:pt x="1307338" y="0"/>
                </a:moveTo>
                <a:lnTo>
                  <a:pt x="359537" y="0"/>
                </a:lnTo>
                <a:lnTo>
                  <a:pt x="0" y="719074"/>
                </a:lnTo>
                <a:lnTo>
                  <a:pt x="359537" y="1438275"/>
                </a:lnTo>
                <a:lnTo>
                  <a:pt x="1307338" y="1438275"/>
                </a:lnTo>
                <a:lnTo>
                  <a:pt x="1666875" y="719074"/>
                </a:lnTo>
                <a:lnTo>
                  <a:pt x="1307338" y="0"/>
                </a:lnTo>
                <a:close/>
              </a:path>
            </a:pathLst>
          </a:custGeom>
          <a:solidFill>
            <a:srgbClr val="42D0A1"/>
          </a:solidFill>
        </p:spPr>
        <p:txBody>
          <a:bodyPr bIns="0" lIns="0" rIns="0" rtlCol="0" tIns="0" wrap="square"/>
          <a:p/>
        </p:txBody>
      </p:sp>
      <p:sp>
        <p:nvSpPr>
          <p:cNvPr id="1048599" name="object 6"/>
          <p:cNvSpPr/>
          <p:nvPr/>
        </p:nvSpPr>
        <p:spPr>
          <a:xfrm>
            <a:off x="3800475" y="5229225"/>
            <a:ext cx="723900" cy="619125"/>
          </a:xfrm>
          <a:custGeom>
            <a:avLst/>
            <a:ahLst/>
            <a:rect l="l" t="t" r="r" b="b"/>
            <a:pathLst>
              <a:path w="723900" h="619125">
                <a:moveTo>
                  <a:pt x="569087" y="0"/>
                </a:moveTo>
                <a:lnTo>
                  <a:pt x="154812" y="0"/>
                </a:lnTo>
                <a:lnTo>
                  <a:pt x="0" y="309625"/>
                </a:lnTo>
                <a:lnTo>
                  <a:pt x="154812" y="619125"/>
                </a:lnTo>
                <a:lnTo>
                  <a:pt x="569087" y="619125"/>
                </a:lnTo>
                <a:lnTo>
                  <a:pt x="723900" y="309625"/>
                </a:lnTo>
                <a:lnTo>
                  <a:pt x="569087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00" name="object 7"/>
          <p:cNvSpPr txBox="1">
            <a:spLocks noGrp="1"/>
          </p:cNvSpPr>
          <p:nvPr>
            <p:ph type="ctrTitle"/>
          </p:nvPr>
        </p:nvSpPr>
        <p:spPr>
          <a:xfrm rot="21599656">
            <a:off x="366218" y="815657"/>
            <a:ext cx="8316313" cy="2188210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3213735">
              <a:lnSpc>
                <a:spcPct val="150000"/>
              </a:lnSpc>
              <a:spcBef>
                <a:spcPts val="130"/>
              </a:spcBef>
            </a:pPr>
            <a:r>
              <a:rPr b="1" dirty="0" sz="4800" i="0" lang="en-US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Digital Portfolio </a:t>
            </a:r>
            <a:br>
              <a:rPr b="1" dirty="0" sz="4800" i="0" lang="en-US">
                <a:solidFill>
                  <a:srgbClr val="0F0F0F"/>
                </a:solidFill>
                <a:effectLst/>
                <a:latin typeface="Roboto" panose="020F0502020204030204" pitchFamily="2" charset="0"/>
              </a:rPr>
            </a:br>
            <a:endParaRPr dirty="0" sz="4800" spc="15"/>
          </a:p>
        </p:txBody>
      </p:sp>
      <p:pic>
        <p:nvPicPr>
          <p:cNvPr id="2097152" name="object 9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/>
        </p:spPr>
      </p:pic>
      <p:sp>
        <p:nvSpPr>
          <p:cNvPr id="1048601" name="object 11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1</a:t>
            </a:fld>
            <a:endParaRPr dirty="0" spc="10"/>
          </a:p>
        </p:txBody>
      </p:sp>
      <p:sp>
        <p:nvSpPr>
          <p:cNvPr id="1048602" name="TextBox 13"/>
          <p:cNvSpPr txBox="1"/>
          <p:nvPr/>
        </p:nvSpPr>
        <p:spPr>
          <a:xfrm>
            <a:off x="876298" y="3313748"/>
            <a:ext cx="10235433" cy="2580640"/>
          </a:xfrm>
          <a:prstGeom prst="rect"/>
          <a:noFill/>
        </p:spPr>
        <p:txBody>
          <a:bodyPr anchor="t" bIns="45720" lIns="91440" rIns="91440" rtlCol="0" tIns="45720" wrap="square">
            <a:spAutoFit/>
          </a:bodyPr>
          <a:p>
            <a:r>
              <a:rPr b="1" dirty="0" sz="2400" lang="en-US"/>
              <a:t>STUDENT NAME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: </a:t>
            </a:r>
            <a:r>
              <a:rPr altLang="en-IN" b="0" dirty="0" sz="2400" lang="en-US"/>
              <a:t>p</a:t>
            </a:r>
            <a:r>
              <a:rPr altLang="en-IN" b="0" dirty="0" sz="2400" lang="en-US"/>
              <a:t>.</a:t>
            </a:r>
            <a:r>
              <a:rPr altLang="en-IN" b="0" dirty="0" sz="2400" lang="en-US"/>
              <a:t>k</a:t>
            </a:r>
            <a:r>
              <a:rPr altLang="en-IN" b="0" dirty="0" sz="2400" lang="en-US"/>
              <a:t>a</a:t>
            </a:r>
            <a:r>
              <a:rPr altLang="en-IN" b="0" dirty="0" sz="2400" lang="en-US"/>
              <a:t>y</a:t>
            </a:r>
            <a:r>
              <a:rPr altLang="en-IN" b="0" dirty="0" sz="2400" lang="en-US"/>
              <a:t>a</a:t>
            </a:r>
            <a:r>
              <a:rPr altLang="en-IN" b="0" dirty="0" sz="2400" lang="en-US"/>
              <a:t>t</a:t>
            </a:r>
            <a:r>
              <a:rPr altLang="en-IN" b="0" dirty="0" sz="2400" lang="en-US"/>
              <a:t>h</a:t>
            </a:r>
            <a:r>
              <a:rPr altLang="en-IN" b="0" dirty="0" sz="2400" lang="en-US"/>
              <a:t>r</a:t>
            </a:r>
            <a:r>
              <a:rPr altLang="en-IN" b="0" dirty="0" sz="2400" lang="en-US"/>
              <a:t>i</a:t>
            </a:r>
            <a:endParaRPr altLang="en-US" b="0" lang="zh-CN"/>
          </a:p>
          <a:p>
            <a:r>
              <a:rPr b="1" dirty="0" sz="2400" lang="en-US"/>
              <a:t>REGISTER NO AND NMID</a:t>
            </a:r>
            <a:r>
              <a:rPr b="1" dirty="0" sz="2400" lang="en-US"/>
              <a:t>:</a:t>
            </a:r>
            <a:r>
              <a:rPr b="0" dirty="0" sz="2400" lang="en-US"/>
              <a:t> </a:t>
            </a:r>
            <a:r>
              <a:rPr b="0" dirty="0" sz="2400" lang="en-US"/>
              <a:t>2</a:t>
            </a:r>
            <a:r>
              <a:rPr b="0" dirty="0" sz="2400" lang="en-US"/>
              <a:t>4</a:t>
            </a:r>
            <a:r>
              <a:rPr b="0" dirty="0" sz="2400" lang="en-US"/>
              <a:t>2</a:t>
            </a:r>
            <a:r>
              <a:rPr b="0" dirty="0" sz="2400" lang="en-US"/>
              <a:t>2</a:t>
            </a:r>
            <a:r>
              <a:rPr b="0" dirty="0" sz="2400" lang="en-US"/>
              <a:t>k</a:t>
            </a:r>
            <a:r>
              <a:rPr b="0" dirty="0" sz="2400" lang="en-US"/>
              <a:t>2</a:t>
            </a:r>
            <a:r>
              <a:rPr b="0" dirty="0" sz="2400" lang="en-US"/>
              <a:t>1</a:t>
            </a:r>
            <a:r>
              <a:rPr altLang="en-IN" b="0" dirty="0" sz="2400" lang="en-US"/>
              <a:t>8</a:t>
            </a:r>
            <a:r>
              <a:rPr altLang="en-IN" b="0" dirty="0" sz="2400" lang="en-US"/>
              <a:t>1</a:t>
            </a:r>
            <a:r>
              <a:rPr altLang="en-IN" b="0" dirty="0" sz="2400" lang="en-US"/>
              <a:t>/</a:t>
            </a:r>
            <a:r>
              <a:rPr altLang="en-IN" b="0" dirty="0" sz="2400" lang="en-US"/>
              <a:t>AEFA0CC901B90DDA7D34DE2451A9A041</a:t>
            </a:r>
            <a:endParaRPr b="0" dirty="0" sz="2400" lang="en-US">
              <a:cs typeface="Calibri"/>
            </a:endParaRPr>
          </a:p>
          <a:p>
            <a:r>
              <a:rPr b="1" dirty="0" sz="2400" lang="en-US"/>
              <a:t>DEPARTMENT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: </a:t>
            </a:r>
            <a:r>
              <a:rPr b="0" dirty="0" sz="2400" lang="en-US"/>
              <a:t>C</a:t>
            </a:r>
            <a:r>
              <a:rPr b="0" dirty="0" sz="2400" lang="en-US"/>
              <a:t>O</a:t>
            </a:r>
            <a:r>
              <a:rPr b="0" dirty="0" sz="2400" lang="en-US"/>
              <a:t>M</a:t>
            </a:r>
            <a:r>
              <a:rPr b="0" dirty="0" sz="2400" lang="en-US"/>
              <a:t>P</a:t>
            </a:r>
            <a:r>
              <a:rPr b="0" dirty="0" sz="2400" lang="en-US"/>
              <a:t>U</a:t>
            </a:r>
            <a:r>
              <a:rPr b="0" dirty="0" sz="2400" lang="en-US"/>
              <a:t>T</a:t>
            </a:r>
            <a:r>
              <a:rPr b="0" dirty="0" sz="2400" lang="en-US"/>
              <a:t>E</a:t>
            </a:r>
            <a:r>
              <a:rPr b="0" dirty="0" sz="2400" lang="en-US"/>
              <a:t>R</a:t>
            </a:r>
            <a:r>
              <a:rPr b="0" dirty="0" sz="2400" lang="en-US"/>
              <a:t> </a:t>
            </a:r>
            <a:r>
              <a:rPr b="0" dirty="0" sz="2400" lang="en-US"/>
              <a:t>SCIENCE</a:t>
            </a:r>
            <a:endParaRPr altLang="en-US" b="0" lang="zh-CN"/>
          </a:p>
          <a:p>
            <a:r>
              <a:rPr b="1" dirty="0" sz="2400" lang="en-US"/>
              <a:t>COLLEGE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 </a:t>
            </a:r>
            <a:r>
              <a:rPr b="1" dirty="0" sz="2400" lang="en-US"/>
              <a:t>:</a:t>
            </a:r>
            <a:r>
              <a:rPr dirty="0" sz="2400" lang="en-US"/>
              <a:t> </a:t>
            </a:r>
            <a:r>
              <a:rPr dirty="0" sz="2400" lang="en-US"/>
              <a:t>PURATCHI</a:t>
            </a:r>
            <a:r>
              <a:rPr dirty="0" sz="2400" lang="en-US"/>
              <a:t> </a:t>
            </a:r>
            <a:r>
              <a:rPr dirty="0" sz="2400" lang="en-US"/>
              <a:t>THALAIVI</a:t>
            </a:r>
            <a:r>
              <a:rPr dirty="0" sz="2400" lang="en-US"/>
              <a:t> </a:t>
            </a:r>
            <a:r>
              <a:rPr dirty="0" sz="2400" lang="en-US"/>
              <a:t>A</a:t>
            </a:r>
            <a:r>
              <a:rPr dirty="0" sz="2400" lang="en-US"/>
              <a:t>M</a:t>
            </a:r>
            <a:r>
              <a:rPr dirty="0" sz="2400" lang="en-US"/>
              <a:t>M</a:t>
            </a:r>
            <a:r>
              <a:rPr dirty="0" sz="2400" lang="en-US"/>
              <a:t>A</a:t>
            </a:r>
            <a:r>
              <a:rPr dirty="0" sz="2400" lang="en-US"/>
              <a:t> </a:t>
            </a:r>
            <a:r>
              <a:rPr dirty="0" sz="2400" lang="en-US"/>
              <a:t>A</a:t>
            </a:r>
            <a:r>
              <a:rPr dirty="0" sz="2400" lang="en-US"/>
              <a:t>R</a:t>
            </a:r>
            <a:r>
              <a:rPr dirty="0" sz="2400" lang="en-US"/>
              <a:t>T</a:t>
            </a:r>
            <a:r>
              <a:rPr dirty="0" sz="2400" lang="en-US"/>
              <a:t>S</a:t>
            </a:r>
            <a:r>
              <a:rPr dirty="0" sz="2400" lang="en-US"/>
              <a:t> </a:t>
            </a:r>
            <a:r>
              <a:rPr dirty="0" sz="2400" lang="en-US"/>
              <a:t>A</a:t>
            </a:r>
            <a:r>
              <a:rPr dirty="0" sz="2400" lang="en-US"/>
              <a:t>N</a:t>
            </a:r>
            <a:r>
              <a:rPr dirty="0" sz="2400" lang="en-US"/>
              <a:t>D</a:t>
            </a:r>
            <a:r>
              <a:rPr dirty="0" sz="2400" lang="en-US"/>
              <a:t> </a:t>
            </a:r>
            <a:r>
              <a:rPr dirty="0" sz="2400" lang="en-US"/>
              <a:t>S</a:t>
            </a:r>
            <a:r>
              <a:rPr dirty="0" sz="2400" lang="en-US"/>
              <a:t>C</a:t>
            </a:r>
            <a:r>
              <a:rPr dirty="0" sz="2400" lang="en-US"/>
              <a:t>IENCE</a:t>
            </a:r>
            <a:r>
              <a:rPr dirty="0" sz="2400" lang="en-US"/>
              <a:t> </a:t>
            </a:r>
            <a:r>
              <a:rPr dirty="0" sz="2400" lang="en-US"/>
              <a:t>COLLEGE</a:t>
            </a:r>
            <a:r>
              <a:rPr dirty="0" sz="2400" lang="en-US"/>
              <a:t>/ </a:t>
            </a:r>
            <a:r>
              <a:rPr dirty="0" sz="2400" lang="en-US"/>
              <a:t> </a:t>
            </a:r>
            <a:r>
              <a:rPr dirty="0" sz="2400" lang="en-US"/>
              <a:t>B</a:t>
            </a:r>
            <a:r>
              <a:rPr dirty="0" sz="2400" lang="en-US"/>
              <a:t>H</a:t>
            </a:r>
            <a:r>
              <a:rPr dirty="0" sz="2400" lang="en-US"/>
              <a:t>A</a:t>
            </a:r>
            <a:r>
              <a:rPr dirty="0" sz="2400" lang="en-US"/>
              <a:t>R</a:t>
            </a:r>
            <a:r>
              <a:rPr dirty="0" sz="2400" lang="en-US"/>
              <a:t>A</a:t>
            </a:r>
            <a:r>
              <a:rPr dirty="0" sz="2400" lang="en-US"/>
              <a:t>T</a:t>
            </a:r>
            <a:r>
              <a:rPr dirty="0" sz="2400" lang="en-US"/>
              <a:t>H</a:t>
            </a:r>
            <a:r>
              <a:rPr dirty="0" sz="2400" lang="en-US"/>
              <a:t>I</a:t>
            </a:r>
            <a:r>
              <a:rPr dirty="0" sz="2400" lang="en-US"/>
              <a:t>A</a:t>
            </a:r>
            <a:r>
              <a:rPr dirty="0" sz="2400" lang="en-US"/>
              <a:t>I</a:t>
            </a:r>
            <a:r>
              <a:rPr dirty="0" sz="2400" lang="en-US"/>
              <a:t> </a:t>
            </a:r>
            <a:r>
              <a:rPr dirty="0" sz="2400" lang="en-US"/>
              <a:t> </a:t>
            </a:r>
            <a:r>
              <a:rPr dirty="0" sz="2400" lang="en-US"/>
              <a:t>U</a:t>
            </a:r>
            <a:r>
              <a:rPr dirty="0" sz="2400" lang="en-US"/>
              <a:t>N</a:t>
            </a:r>
            <a:r>
              <a:rPr dirty="0" sz="2400" lang="en-US"/>
              <a:t>I</a:t>
            </a:r>
            <a:r>
              <a:rPr dirty="0" sz="2400" lang="en-US"/>
              <a:t>V</a:t>
            </a:r>
            <a:r>
              <a:rPr dirty="0" sz="2400" lang="en-US"/>
              <a:t>E</a:t>
            </a:r>
            <a:r>
              <a:rPr dirty="0" sz="2400" lang="en-US"/>
              <a:t>R</a:t>
            </a:r>
            <a:r>
              <a:rPr dirty="0" sz="2400" lang="en-US"/>
              <a:t>S</a:t>
            </a:r>
            <a:r>
              <a:rPr dirty="0" sz="2400" lang="en-US"/>
              <a:t>I</a:t>
            </a:r>
            <a:r>
              <a:rPr dirty="0" sz="2400" lang="en-US"/>
              <a:t>TY</a:t>
            </a:r>
            <a:endParaRPr altLang="en-US" lang="zh-CN"/>
          </a:p>
          <a:p>
            <a:r>
              <a:rPr dirty="0" sz="2400" lang="en-US"/>
              <a:t>           </a:t>
            </a:r>
            <a:endParaRPr dirty="0" sz="2400"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object 2"/>
          <p:cNvSpPr txBox="1"/>
          <p:nvPr/>
        </p:nvSpPr>
        <p:spPr>
          <a:xfrm>
            <a:off x="752475" y="6486037"/>
            <a:ext cx="1773555" cy="166370"/>
          </a:xfrm>
          <a:prstGeom prst="rect"/>
        </p:spPr>
        <p:txBody>
          <a:bodyPr bIns="0" lIns="0" rIns="0" rtlCol="0" tIns="0" vert="horz" wrap="square">
            <a:spAutoFit/>
          </a:bodyPr>
          <a:p>
            <a:pPr>
              <a:lnSpc>
                <a:spcPts val="1275"/>
              </a:lnSpc>
            </a:pPr>
            <a:r>
              <a:rPr dirty="0" sz="1100" spc="2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dirty="0" sz="1100" spc="1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dirty="0" sz="110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dirty="0" sz="1100" spc="13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b="1" dirty="0" sz="1100" spc="5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b="1" dirty="0" sz="1100" spc="15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b="1" dirty="0" sz="1100" spc="1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b="1" dirty="0" sz="1100" spc="-14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b="1" dirty="0" sz="110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b="1" dirty="0" sz="1100" spc="35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b="1" dirty="0" sz="1100" spc="9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b="1" dirty="0" sz="1100" spc="-35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b="1" dirty="0" sz="1100" spc="35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b="1" dirty="0" sz="1100" spc="15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048675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76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77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pic>
        <p:nvPicPr>
          <p:cNvPr id="2097166" name="object 6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-827722" y="3381372"/>
            <a:ext cx="2466975" cy="3408352"/>
          </a:xfrm>
          <a:prstGeom prst="rect"/>
        </p:spPr>
      </p:pic>
      <p:sp>
        <p:nvSpPr>
          <p:cNvPr id="1048678" name="object 7"/>
          <p:cNvSpPr txBox="1">
            <a:spLocks noGrp="1"/>
          </p:cNvSpPr>
          <p:nvPr>
            <p:ph type="title"/>
          </p:nvPr>
        </p:nvSpPr>
        <p:spPr>
          <a:xfrm>
            <a:off x="739775" y="654938"/>
            <a:ext cx="8480425" cy="638810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4250" lang="en-IN" spc="15"/>
              <a:t>RESULTS AND SCREENSHOTS</a:t>
            </a:r>
            <a:endParaRPr dirty="0" sz="4250"/>
          </a:p>
        </p:txBody>
      </p:sp>
      <p:sp>
        <p:nvSpPr>
          <p:cNvPr id="1048679" name="object 8"/>
          <p:cNvSpPr txBox="1"/>
          <p:nvPr/>
        </p:nvSpPr>
        <p:spPr>
          <a:xfrm>
            <a:off x="11277218" y="6473337"/>
            <a:ext cx="228600" cy="191770"/>
          </a:xfrm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z="1100" spc="10">
                <a:solidFill>
                  <a:srgbClr val="2D936B"/>
                </a:solidFill>
                <a:latin typeface="Trebuchet MS"/>
                <a:cs typeface="Trebuchet MS"/>
              </a:rPr>
              <a:t>10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1048680" name="TextBox 8"/>
          <p:cNvSpPr txBox="1"/>
          <p:nvPr/>
        </p:nvSpPr>
        <p:spPr>
          <a:xfrm>
            <a:off x="2743200" y="2354703"/>
            <a:ext cx="8534018" cy="954107"/>
          </a:xfrm>
          <a:prstGeom prst="rect"/>
          <a:noFill/>
        </p:spPr>
        <p:txBody>
          <a:bodyPr rtlCol="0" wrap="square">
            <a:spAutoFit/>
          </a:bodyPr>
          <a:p>
            <a:pPr algn="l">
              <a:buFont typeface="Arial" panose="020B0604020202020204" pitchFamily="34" charset="0"/>
              <a:buChar char="•"/>
            </a:pPr>
            <a:endParaRPr b="0" dirty="0" sz="2800" i="0" lang="en-US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 sz="28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67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10228513">
            <a:off x="5287416" y="11567968"/>
            <a:ext cx="1700770" cy="3857454"/>
          </a:xfrm>
          <a:prstGeom prst="rect"/>
        </p:spPr>
      </p:pic>
      <p:pic>
        <p:nvPicPr>
          <p:cNvPr id="2097168" name=""/>
          <p:cNvPicPr>
            <a:picLocks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 rot="0">
            <a:off x="8053867" y="12018287"/>
            <a:ext cx="1756883" cy="3908126"/>
          </a:xfrm>
          <a:prstGeom prst="rect"/>
        </p:spPr>
      </p:pic>
      <p:pic>
        <p:nvPicPr>
          <p:cNvPr id="2097169" name=""/>
          <p:cNvPicPr>
            <a:picLocks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 rot="0">
            <a:off x="7888840" y="10067933"/>
            <a:ext cx="6242105" cy="3900709"/>
          </a:xfrm>
          <a:prstGeom prst="rect"/>
        </p:spPr>
      </p:pic>
      <p:pic>
        <p:nvPicPr>
          <p:cNvPr id="2097170" name=""/>
          <p:cNvPicPr>
            <a:picLocks/>
          </p:cNvPicPr>
          <p:nvPr/>
        </p:nvPicPr>
        <p:blipFill>
          <a:blip xmlns:r="http://schemas.openxmlformats.org/officeDocument/2006/relationships" r:embed="rId5"/>
          <a:stretch>
            <a:fillRect/>
          </a:stretch>
        </p:blipFill>
        <p:spPr>
          <a:xfrm rot="0">
            <a:off x="8890470" y="10417066"/>
            <a:ext cx="1756882" cy="3908124"/>
          </a:xfrm>
          <a:prstGeom prst="rect"/>
        </p:spPr>
      </p:pic>
      <p:pic>
        <p:nvPicPr>
          <p:cNvPr id="2097171" name=""/>
          <p:cNvPicPr>
            <a:picLocks/>
          </p:cNvPicPr>
          <p:nvPr/>
        </p:nvPicPr>
        <p:blipFill>
          <a:blip xmlns:r="http://schemas.openxmlformats.org/officeDocument/2006/relationships" r:embed="rId6"/>
          <a:stretch>
            <a:fillRect/>
          </a:stretch>
        </p:blipFill>
        <p:spPr>
          <a:xfrm rot="0">
            <a:off x="10175613" y="12018287"/>
            <a:ext cx="2203211" cy="4022903"/>
          </a:xfrm>
          <a:prstGeom prst="rect"/>
        </p:spPr>
      </p:pic>
      <p:sp>
        <p:nvSpPr>
          <p:cNvPr id="1048681" name=""/>
          <p:cNvSpPr txBox="1"/>
          <p:nvPr/>
        </p:nvSpPr>
        <p:spPr>
          <a:xfrm>
            <a:off x="4096000" y="3219450"/>
            <a:ext cx="4000000" cy="510540"/>
          </a:xfrm>
          <a:prstGeom prst="rect"/>
        </p:spPr>
        <p:txBody>
          <a:bodyPr rtlCol="0" wrap="square">
            <a:spAutoFit/>
          </a:bodyPr>
          <a:p>
            <a:r>
              <a:rPr sz="2800" lang="en-IN">
                <a:solidFill>
                  <a:srgbClr val="000000"/>
                </a:solidFill>
              </a:rPr>
              <a:t/>
            </a:r>
            <a:endParaRPr sz="2800" lang="en-IN">
              <a:solidFill>
                <a:srgbClr val="000000"/>
              </a:solidFill>
            </a:endParaRPr>
          </a:p>
        </p:txBody>
      </p:sp>
      <p:pic>
        <p:nvPicPr>
          <p:cNvPr id="2097172" name=""/>
          <p:cNvPicPr>
            <a:picLocks/>
          </p:cNvPicPr>
          <p:nvPr/>
        </p:nvPicPr>
        <p:blipFill>
          <a:blip xmlns:r="http://schemas.openxmlformats.org/officeDocument/2006/relationships" r:embed="rId7"/>
          <a:stretch>
            <a:fillRect/>
          </a:stretch>
        </p:blipFill>
        <p:spPr>
          <a:xfrm rot="21575086">
            <a:off x="1374825" y="2342486"/>
            <a:ext cx="1573055" cy="3422312"/>
          </a:xfrm>
          <a:prstGeom prst="rect"/>
        </p:spPr>
      </p:pic>
      <p:pic>
        <p:nvPicPr>
          <p:cNvPr id="2097173" name=""/>
          <p:cNvPicPr>
            <a:picLocks/>
          </p:cNvPicPr>
          <p:nvPr/>
        </p:nvPicPr>
        <p:blipFill>
          <a:blip xmlns:r="http://schemas.openxmlformats.org/officeDocument/2006/relationships" r:embed="rId8"/>
          <a:stretch>
            <a:fillRect/>
          </a:stretch>
        </p:blipFill>
        <p:spPr>
          <a:xfrm rot="9722406" flipV="1">
            <a:off x="6196303" y="16641181"/>
            <a:ext cx="2071109" cy="9247207"/>
          </a:xfrm>
          <a:prstGeom prst="rect"/>
        </p:spPr>
      </p:pic>
      <p:pic>
        <p:nvPicPr>
          <p:cNvPr id="2097174" name=""/>
          <p:cNvPicPr>
            <a:picLocks/>
          </p:cNvPicPr>
          <p:nvPr/>
        </p:nvPicPr>
        <p:blipFill>
          <a:blip xmlns:r="http://schemas.openxmlformats.org/officeDocument/2006/relationships" r:embed="rId9"/>
          <a:stretch>
            <a:fillRect/>
          </a:stretch>
        </p:blipFill>
        <p:spPr>
          <a:xfrm rot="21535848">
            <a:off x="3101486" y="2297946"/>
            <a:ext cx="1642169" cy="3368667"/>
          </a:xfrm>
          <a:prstGeom prst="rect"/>
        </p:spPr>
      </p:pic>
      <p:pic>
        <p:nvPicPr>
          <p:cNvPr id="2097175" name=""/>
          <p:cNvPicPr>
            <a:picLocks/>
          </p:cNvPicPr>
          <p:nvPr/>
        </p:nvPicPr>
        <p:blipFill>
          <a:blip xmlns:r="http://schemas.openxmlformats.org/officeDocument/2006/relationships" r:embed="rId10"/>
          <a:stretch>
            <a:fillRect/>
          </a:stretch>
        </p:blipFill>
        <p:spPr>
          <a:xfrm rot="0">
            <a:off x="4889758" y="2291063"/>
            <a:ext cx="1676814" cy="3324137"/>
          </a:xfrm>
          <a:prstGeom prst="rect"/>
        </p:spPr>
      </p:pic>
      <p:pic>
        <p:nvPicPr>
          <p:cNvPr id="2097176" name=""/>
          <p:cNvPicPr>
            <a:picLocks/>
          </p:cNvPicPr>
          <p:nvPr/>
        </p:nvPicPr>
        <p:blipFill>
          <a:blip xmlns:r="http://schemas.openxmlformats.org/officeDocument/2006/relationships" r:embed="rId11"/>
          <a:srcRect t="24528" b="24528"/>
          <a:stretch>
            <a:fillRect/>
          </a:stretch>
        </p:blipFill>
        <p:spPr>
          <a:xfrm rot="188865">
            <a:off x="5432410" y="16607040"/>
            <a:ext cx="6559535" cy="7425883"/>
          </a:xfrm>
          <a:prstGeom prst="rect"/>
        </p:spPr>
      </p:pic>
      <p:pic>
        <p:nvPicPr>
          <p:cNvPr id="2097177" name=""/>
          <p:cNvPicPr>
            <a:picLocks/>
          </p:cNvPicPr>
          <p:nvPr/>
        </p:nvPicPr>
        <p:blipFill>
          <a:blip xmlns:r="http://schemas.openxmlformats.org/officeDocument/2006/relationships" r:embed="rId12"/>
          <a:stretch>
            <a:fillRect/>
          </a:stretch>
        </p:blipFill>
        <p:spPr>
          <a:xfrm rot="340678">
            <a:off x="7124640" y="12165562"/>
            <a:ext cx="1864516" cy="2405664"/>
          </a:xfrm>
          <a:prstGeom prst="rect"/>
        </p:spPr>
      </p:pic>
      <p:pic>
        <p:nvPicPr>
          <p:cNvPr id="2097178" name=""/>
          <p:cNvPicPr>
            <a:picLocks/>
          </p:cNvPicPr>
          <p:nvPr/>
        </p:nvPicPr>
        <p:blipFill>
          <a:blip xmlns:r="http://schemas.openxmlformats.org/officeDocument/2006/relationships" r:embed="rId13"/>
          <a:stretch>
            <a:fillRect/>
          </a:stretch>
        </p:blipFill>
        <p:spPr>
          <a:xfrm rot="20392264">
            <a:off x="10126050" y="7352149"/>
            <a:ext cx="2759536" cy="10796868"/>
          </a:xfrm>
          <a:prstGeom prst="rect"/>
        </p:spPr>
      </p:pic>
      <p:pic>
        <p:nvPicPr>
          <p:cNvPr id="2097179" name=""/>
          <p:cNvPicPr>
            <a:picLocks/>
          </p:cNvPicPr>
          <p:nvPr/>
        </p:nvPicPr>
        <p:blipFill>
          <a:blip xmlns:r="http://schemas.openxmlformats.org/officeDocument/2006/relationships" r:embed="rId14"/>
          <a:stretch>
            <a:fillRect/>
          </a:stretch>
        </p:blipFill>
        <p:spPr>
          <a:xfrm rot="0">
            <a:off x="6696075" y="2332925"/>
            <a:ext cx="1632834" cy="3240410"/>
          </a:xfrm>
          <a:prstGeom prst="rect"/>
        </p:spPr>
      </p:pic>
      <p:pic>
        <p:nvPicPr>
          <p:cNvPr id="2097180" name=""/>
          <p:cNvPicPr>
            <a:picLocks/>
          </p:cNvPicPr>
          <p:nvPr/>
        </p:nvPicPr>
        <p:blipFill>
          <a:blip xmlns:r="http://schemas.openxmlformats.org/officeDocument/2006/relationships" r:embed="rId15"/>
          <a:stretch>
            <a:fillRect/>
          </a:stretch>
        </p:blipFill>
        <p:spPr>
          <a:xfrm rot="0">
            <a:off x="8518767" y="2268621"/>
            <a:ext cx="1619939" cy="3368480"/>
          </a:xfrm>
          <a:prstGeom prst="rect"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83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84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pic>
        <p:nvPicPr>
          <p:cNvPr id="2097181" name="object 6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/>
        </p:spPr>
      </p:pic>
      <p:sp>
        <p:nvSpPr>
          <p:cNvPr id="1048685" name="object 7"/>
          <p:cNvSpPr txBox="1">
            <a:spLocks noGrp="1"/>
          </p:cNvSpPr>
          <p:nvPr>
            <p:ph type="title"/>
          </p:nvPr>
        </p:nvSpPr>
        <p:spPr>
          <a:xfrm>
            <a:off x="755332" y="385444"/>
            <a:ext cx="4612001" cy="752129"/>
          </a:xfrm>
          <a:prstGeom prst="rect"/>
        </p:spPr>
        <p:txBody>
          <a:bodyPr bIns="0" lIns="0" rIns="0" rtlCol="0" tIns="13335" vert="horz" wrap="square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lang="en-IN">
                <a:solidFill>
                  <a:srgbClr val="7030A0"/>
                </a:solidFill>
              </a:rPr>
              <a:t>CONCLUSION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1048686" name="object 9"/>
          <p:cNvSpPr txBox="1"/>
          <p:nvPr/>
        </p:nvSpPr>
        <p:spPr>
          <a:xfrm>
            <a:off x="11277218" y="6473337"/>
            <a:ext cx="228600" cy="191770"/>
          </a:xfrm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z="1100" spc="10">
                <a:solidFill>
                  <a:srgbClr val="2D936B"/>
                </a:solidFill>
                <a:latin typeface="Trebuchet MS"/>
                <a:cs typeface="Trebuchet MS"/>
              </a:rPr>
              <a:t>11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1048687" name=""/>
          <p:cNvSpPr txBox="1"/>
          <p:nvPr/>
        </p:nvSpPr>
        <p:spPr>
          <a:xfrm rot="21580000">
            <a:off x="1676898" y="1868841"/>
            <a:ext cx="8292350" cy="3469640"/>
          </a:xfrm>
          <a:prstGeom prst="rect"/>
        </p:spPr>
        <p:txBody>
          <a:bodyPr rtlCol="0" wrap="square">
            <a:spAutoFit/>
          </a:bodyPr>
          <a:p>
            <a:r>
              <a:rPr b="1" sz="3200" lang="en-IN">
                <a:solidFill>
                  <a:srgbClr val="7030A0"/>
                </a:solidFill>
              </a:rPr>
              <a:t>A well-crafted portfolio effectively showcases skills, experience, and accomplishments, helping individuals or businesses stand out and achieve their goals. It's a powerful tool for career advancement, investment management, or personal branding.</a:t>
            </a:r>
            <a:endParaRPr b="1" sz="3200" lang="en-IN">
              <a:solidFill>
                <a:srgbClr val="7030A0"/>
              </a:solidFill>
            </a:endParaRPr>
          </a:p>
        </p:txBody>
      </p:sp>
      <p:pic>
        <p:nvPicPr>
          <p:cNvPr id="2097182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3330422" y="12781204"/>
            <a:ext cx="3086182" cy="6858000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ah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noFill/>
          <a:ln w="63500">
            <a:solidFill>
              <a:srgbClr val="000000"/>
            </a:solidFill>
            <a:prstDash val="solid"/>
          </a:ln>
        </p:spPr>
        <p:txBody>
          <a:bodyPr bIns="0" lIns="0" rIns="0" rtlCol="0" tIns="0" wrap="square"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indent="-285750" marL="285750">
              <a:buFont typeface="Arial"/>
              <a:buChar char="•"/>
            </a:pP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dirty="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tfolio</a:t>
            </a:r>
            <a:r>
              <a:rPr b="1" dirty="0" sz="6000" i="0" lang="en-US" u="none">
                <a:solidFill>
                  <a:srgbClr val="36363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b="1" dirty="0" sz="6000" i="0" u="none">
              <a:solidFill>
                <a:srgbClr val="36363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indent="-285750" marL="285750">
              <a:buFont typeface="Arial"/>
              <a:buChar char="•"/>
            </a:pPr>
            <a:endParaRPr b="1" dirty="0" sz="6000" i="0" u="none">
              <a:solidFill>
                <a:srgbClr val="36363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1048611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ah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bIns="0" lIns="0" rIns="0" rtlCol="0" tIns="0" wrap="square"/>
            <a:p/>
          </p:txBody>
        </p:sp>
        <p:sp>
          <p:nvSpPr>
            <p:cNvPr id="1048612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ah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bIns="0" lIns="0" rIns="0" rtlCol="0" tIns="0" wrap="square"/>
            <a:p/>
          </p:txBody>
        </p:sp>
        <p:sp>
          <p:nvSpPr>
            <p:cNvPr id="1048613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ah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14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ah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15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ah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16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ah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17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ah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18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ah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19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ah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bIns="0" lIns="0" rIns="0" rtlCol="0" tIns="0" wrap="square"/>
            <a:p/>
          </p:txBody>
        </p:sp>
      </p:grpSp>
      <p:sp>
        <p:nvSpPr>
          <p:cNvPr id="1048620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ah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621" name="object 14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22" name="object 15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23" name="object 16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sp>
        <p:nvSpPr>
          <p:cNvPr id="1048624" name="object 1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3909695" cy="638810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4250" spc="5"/>
              <a:t>PROJECT</a:t>
            </a:r>
            <a:r>
              <a:rPr dirty="0" sz="4250" spc="-85"/>
              <a:t> </a:t>
            </a:r>
            <a:r>
              <a:rPr dirty="0" sz="4250" spc="25"/>
              <a:t>TITLE</a:t>
            </a:r>
            <a:endParaRPr sz="4250"/>
          </a:p>
        </p:txBody>
      </p:sp>
      <p:grpSp>
        <p:nvGrpSpPr>
          <p:cNvPr id="27" name="object 18"/>
          <p:cNvGrpSpPr/>
          <p:nvPr/>
        </p:nvGrpSpPr>
        <p:grpSpPr>
          <a:xfrm>
            <a:off x="466725" y="6410325"/>
            <a:ext cx="3705225" cy="295275"/>
            <a:chOff x="466725" y="6410325"/>
            <a:chExt cx="3705225" cy="295275"/>
          </a:xfrm>
        </p:grpSpPr>
        <p:pic>
          <p:nvPicPr>
            <p:cNvPr id="2097153" name="object 19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>
              <a:off x="676275" y="6467475"/>
              <a:ext cx="2143125" cy="200025"/>
            </a:xfrm>
            <a:prstGeom prst="rect"/>
          </p:spPr>
        </p:pic>
        <p:pic>
          <p:nvPicPr>
            <p:cNvPr id="2097154" name="object 20"/>
            <p:cNvPicPr>
              <a:picLocks/>
            </p:cNvPicPr>
            <p:nvPr/>
          </p:nvPicPr>
          <p:blipFill>
            <a:blip xmlns:r="http://schemas.openxmlformats.org/officeDocument/2006/relationships" r:embed="rId2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/>
          </p:spPr>
        </p:pic>
      </p:grpSp>
      <p:sp>
        <p:nvSpPr>
          <p:cNvPr id="1048625" name="object 22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2</a:t>
            </a:fld>
            <a:endParaRPr dirty="0" spc="1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object 2"/>
          <p:cNvSpPr/>
          <p:nvPr/>
        </p:nvSpPr>
        <p:spPr>
          <a:xfrm>
            <a:off x="-76200" y="28579"/>
            <a:ext cx="12481713" cy="6858000"/>
          </a:xfrm>
          <a:custGeom>
            <a:avLst/>
            <a:ah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bIns="0" lIns="0" rIns="0" rtlCol="0" tIns="0" wrap="square"/>
          <a:p>
            <a:endParaRPr dirty="0"/>
          </a:p>
        </p:txBody>
      </p:sp>
      <p:grpSp>
        <p:nvGrpSpPr>
          <p:cNvPr id="29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1048627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ah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bIns="0" lIns="0" rIns="0" rtlCol="0" tIns="0" wrap="square"/>
            <a:p/>
          </p:txBody>
        </p:sp>
        <p:sp>
          <p:nvSpPr>
            <p:cNvPr id="1048628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ah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bIns="0" lIns="0" rIns="0" rtlCol="0" tIns="0" wrap="square"/>
            <a:p/>
          </p:txBody>
        </p:sp>
        <p:sp>
          <p:nvSpPr>
            <p:cNvPr id="1048629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ah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30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ah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31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ah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32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ah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33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ah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34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ah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bIns="0" lIns="0" rIns="0" rtlCol="0" tIns="0" wrap="square"/>
            <a:p/>
          </p:txBody>
        </p:sp>
        <p:sp>
          <p:nvSpPr>
            <p:cNvPr id="1048635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ah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bIns="0" lIns="0" rIns="0" rtlCol="0" tIns="0" wrap="square"/>
            <a:p/>
          </p:txBody>
        </p:sp>
      </p:grpSp>
      <p:sp>
        <p:nvSpPr>
          <p:cNvPr id="1048636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ah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bIns="0" lIns="0" rIns="0" rtlCol="0" tIns="0" wrap="square"/>
          <a:p/>
        </p:txBody>
      </p:sp>
      <p:sp>
        <p:nvSpPr>
          <p:cNvPr id="1048637" name="object 14"/>
          <p:cNvSpPr txBox="1"/>
          <p:nvPr/>
        </p:nvSpPr>
        <p:spPr>
          <a:xfrm>
            <a:off x="752475" y="6486037"/>
            <a:ext cx="1773555" cy="166370"/>
          </a:xfrm>
          <a:prstGeom prst="rect"/>
        </p:spPr>
        <p:txBody>
          <a:bodyPr bIns="0" lIns="0" rIns="0" rtlCol="0" tIns="0" vert="horz" wrap="square">
            <a:spAutoFit/>
          </a:bodyPr>
          <a:p>
            <a:pPr>
              <a:lnSpc>
                <a:spcPts val="1275"/>
              </a:lnSpc>
            </a:pPr>
            <a:r>
              <a:rPr dirty="0" sz="1100" spc="2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dirty="0" sz="1100" spc="1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dirty="0" sz="110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dirty="0" sz="1100" spc="13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b="1" dirty="0" sz="1100" spc="5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b="1" dirty="0" sz="1100" spc="15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b="1" dirty="0" sz="1100" spc="1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b="1" dirty="0" sz="1100" spc="-14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b="1" dirty="0" sz="110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b="1" dirty="0" sz="1100" spc="35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b="1" dirty="0" sz="1100" spc="9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b="1" dirty="0" sz="1100" spc="-35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b="1" dirty="0" sz="1100" spc="35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b="1" dirty="0" sz="1100" spc="15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048638" name="object 15"/>
          <p:cNvSpPr/>
          <p:nvPr/>
        </p:nvSpPr>
        <p:spPr>
          <a:xfrm>
            <a:off x="7362825" y="447675"/>
            <a:ext cx="361950" cy="361950"/>
          </a:xfrm>
          <a:custGeom>
            <a:avLst/>
            <a:ahLst/>
            <a:rect l="l" t="t" r="r" b="b"/>
            <a:pathLst>
              <a:path w="361950" h="361950">
                <a:moveTo>
                  <a:pt x="180975" y="0"/>
                </a:moveTo>
                <a:lnTo>
                  <a:pt x="132864" y="6464"/>
                </a:lnTo>
                <a:lnTo>
                  <a:pt x="89633" y="24708"/>
                </a:lnTo>
                <a:lnTo>
                  <a:pt x="53006" y="53006"/>
                </a:lnTo>
                <a:lnTo>
                  <a:pt x="24708" y="89633"/>
                </a:lnTo>
                <a:lnTo>
                  <a:pt x="6464" y="132864"/>
                </a:lnTo>
                <a:lnTo>
                  <a:pt x="0" y="180975"/>
                </a:lnTo>
                <a:lnTo>
                  <a:pt x="6464" y="229085"/>
                </a:lnTo>
                <a:lnTo>
                  <a:pt x="24708" y="272316"/>
                </a:lnTo>
                <a:lnTo>
                  <a:pt x="53006" y="308943"/>
                </a:lnTo>
                <a:lnTo>
                  <a:pt x="89633" y="337241"/>
                </a:lnTo>
                <a:lnTo>
                  <a:pt x="132864" y="355485"/>
                </a:lnTo>
                <a:lnTo>
                  <a:pt x="180975" y="361950"/>
                </a:lnTo>
                <a:lnTo>
                  <a:pt x="229085" y="355485"/>
                </a:lnTo>
                <a:lnTo>
                  <a:pt x="272316" y="337241"/>
                </a:lnTo>
                <a:lnTo>
                  <a:pt x="308943" y="308943"/>
                </a:lnTo>
                <a:lnTo>
                  <a:pt x="337241" y="272316"/>
                </a:lnTo>
                <a:lnTo>
                  <a:pt x="355485" y="229085"/>
                </a:lnTo>
                <a:lnTo>
                  <a:pt x="361950" y="180975"/>
                </a:lnTo>
                <a:lnTo>
                  <a:pt x="355485" y="132864"/>
                </a:lnTo>
                <a:lnTo>
                  <a:pt x="337241" y="89633"/>
                </a:lnTo>
                <a:lnTo>
                  <a:pt x="308943" y="53006"/>
                </a:lnTo>
                <a:lnTo>
                  <a:pt x="272316" y="24708"/>
                </a:lnTo>
                <a:lnTo>
                  <a:pt x="229085" y="6464"/>
                </a:lnTo>
                <a:lnTo>
                  <a:pt x="180975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bIns="0" lIns="0" rIns="0" rtlCol="0" tIns="0" wrap="square"/>
          <a:p/>
        </p:txBody>
      </p:sp>
      <p:sp>
        <p:nvSpPr>
          <p:cNvPr id="1048639" name="object 16"/>
          <p:cNvSpPr/>
          <p:nvPr/>
        </p:nvSpPr>
        <p:spPr>
          <a:xfrm>
            <a:off x="11010900" y="5610225"/>
            <a:ext cx="647700" cy="647700"/>
          </a:xfrm>
          <a:custGeom>
            <a:avLst/>
            <a:ahLst/>
            <a:rect l="l" t="t" r="r" b="b"/>
            <a:pathLst>
              <a:path w="647700" h="647700">
                <a:moveTo>
                  <a:pt x="323850" y="0"/>
                </a:moveTo>
                <a:lnTo>
                  <a:pt x="276003" y="3511"/>
                </a:lnTo>
                <a:lnTo>
                  <a:pt x="230332" y="13711"/>
                </a:lnTo>
                <a:lnTo>
                  <a:pt x="187340" y="30099"/>
                </a:lnTo>
                <a:lnTo>
                  <a:pt x="147528" y="52175"/>
                </a:lnTo>
                <a:lnTo>
                  <a:pt x="111397" y="79436"/>
                </a:lnTo>
                <a:lnTo>
                  <a:pt x="79448" y="111381"/>
                </a:lnTo>
                <a:lnTo>
                  <a:pt x="52184" y="147511"/>
                </a:lnTo>
                <a:lnTo>
                  <a:pt x="30106" y="187324"/>
                </a:lnTo>
                <a:lnTo>
                  <a:pt x="13714" y="230319"/>
                </a:lnTo>
                <a:lnTo>
                  <a:pt x="3512" y="275994"/>
                </a:lnTo>
                <a:lnTo>
                  <a:pt x="0" y="323850"/>
                </a:lnTo>
                <a:lnTo>
                  <a:pt x="3512" y="371705"/>
                </a:lnTo>
                <a:lnTo>
                  <a:pt x="13714" y="417380"/>
                </a:lnTo>
                <a:lnTo>
                  <a:pt x="30106" y="460375"/>
                </a:lnTo>
                <a:lnTo>
                  <a:pt x="52184" y="500188"/>
                </a:lnTo>
                <a:lnTo>
                  <a:pt x="79448" y="536318"/>
                </a:lnTo>
                <a:lnTo>
                  <a:pt x="111397" y="568263"/>
                </a:lnTo>
                <a:lnTo>
                  <a:pt x="147528" y="595524"/>
                </a:lnTo>
                <a:lnTo>
                  <a:pt x="187340" y="617600"/>
                </a:lnTo>
                <a:lnTo>
                  <a:pt x="230332" y="633988"/>
                </a:lnTo>
                <a:lnTo>
                  <a:pt x="276003" y="644188"/>
                </a:lnTo>
                <a:lnTo>
                  <a:pt x="323850" y="647700"/>
                </a:lnTo>
                <a:lnTo>
                  <a:pt x="371696" y="644188"/>
                </a:lnTo>
                <a:lnTo>
                  <a:pt x="417367" y="633988"/>
                </a:lnTo>
                <a:lnTo>
                  <a:pt x="460359" y="617600"/>
                </a:lnTo>
                <a:lnTo>
                  <a:pt x="500171" y="595524"/>
                </a:lnTo>
                <a:lnTo>
                  <a:pt x="536302" y="568263"/>
                </a:lnTo>
                <a:lnTo>
                  <a:pt x="568251" y="536318"/>
                </a:lnTo>
                <a:lnTo>
                  <a:pt x="595515" y="500188"/>
                </a:lnTo>
                <a:lnTo>
                  <a:pt x="617593" y="460375"/>
                </a:lnTo>
                <a:lnTo>
                  <a:pt x="633985" y="417380"/>
                </a:lnTo>
                <a:lnTo>
                  <a:pt x="644187" y="371705"/>
                </a:lnTo>
                <a:lnTo>
                  <a:pt x="647700" y="323850"/>
                </a:lnTo>
                <a:lnTo>
                  <a:pt x="644187" y="275994"/>
                </a:lnTo>
                <a:lnTo>
                  <a:pt x="633985" y="230319"/>
                </a:lnTo>
                <a:lnTo>
                  <a:pt x="617593" y="187324"/>
                </a:lnTo>
                <a:lnTo>
                  <a:pt x="595515" y="147511"/>
                </a:lnTo>
                <a:lnTo>
                  <a:pt x="568251" y="111381"/>
                </a:lnTo>
                <a:lnTo>
                  <a:pt x="536302" y="79436"/>
                </a:lnTo>
                <a:lnTo>
                  <a:pt x="500171" y="52175"/>
                </a:lnTo>
                <a:lnTo>
                  <a:pt x="460359" y="30099"/>
                </a:lnTo>
                <a:lnTo>
                  <a:pt x="417367" y="13711"/>
                </a:lnTo>
                <a:lnTo>
                  <a:pt x="371696" y="3511"/>
                </a:lnTo>
                <a:lnTo>
                  <a:pt x="323850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pic>
        <p:nvPicPr>
          <p:cNvPr id="2097155" name="object 17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10687050" y="6134100"/>
            <a:ext cx="247650" cy="247650"/>
          </a:xfrm>
          <a:prstGeom prst="rect"/>
        </p:spPr>
      </p:pic>
      <p:grpSp>
        <p:nvGrpSpPr>
          <p:cNvPr id="30" name="object 18"/>
          <p:cNvGrpSpPr/>
          <p:nvPr/>
        </p:nvGrpSpPr>
        <p:grpSpPr>
          <a:xfrm>
            <a:off x="47625" y="3819523"/>
            <a:ext cx="4124325" cy="3009900"/>
            <a:chOff x="47625" y="3819523"/>
            <a:chExt cx="4124325" cy="3009900"/>
          </a:xfrm>
        </p:grpSpPr>
        <p:pic>
          <p:nvPicPr>
            <p:cNvPr id="2097156" name="object 19"/>
            <p:cNvPicPr>
              <a:picLocks/>
            </p:cNvPicPr>
            <p:nvPr/>
          </p:nvPicPr>
          <p:blipFill>
            <a:blip xmlns:r="http://schemas.openxmlformats.org/officeDocument/2006/relationships" r:embed="rId2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/>
          </p:spPr>
        </p:pic>
        <p:pic>
          <p:nvPicPr>
            <p:cNvPr id="2097157" name="object 20"/>
            <p:cNvPicPr>
              <a:picLocks/>
            </p:cNvPicPr>
            <p:nvPr/>
          </p:nvPicPr>
          <p:blipFill>
            <a:blip xmlns:r="http://schemas.openxmlformats.org/officeDocument/2006/relationships" r:embed="rId3" cstate="print"/>
            <a:stretch>
              <a:fillRect/>
            </a:stretch>
          </p:blipFill>
          <p:spPr>
            <a:xfrm>
              <a:off x="47625" y="3819523"/>
              <a:ext cx="1733550" cy="3009898"/>
            </a:xfrm>
            <a:prstGeom prst="rect"/>
          </p:spPr>
        </p:pic>
      </p:grpSp>
      <p:sp>
        <p:nvSpPr>
          <p:cNvPr id="1048640" name="object 21"/>
          <p:cNvSpPr txBox="1">
            <a:spLocks noGrp="1"/>
          </p:cNvSpPr>
          <p:nvPr>
            <p:ph type="title"/>
          </p:nvPr>
        </p:nvSpPr>
        <p:spPr>
          <a:xfrm>
            <a:off x="602615" y="79057"/>
            <a:ext cx="2884123" cy="737236"/>
          </a:xfrm>
          <a:prstGeom prst="rect"/>
        </p:spPr>
        <p:txBody>
          <a:bodyPr bIns="0" lIns="0" rIns="0" rtlCol="0" tIns="13335" vert="horz" wrap="square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25"/>
              <a:t>A</a:t>
            </a:r>
            <a:r>
              <a:rPr dirty="0" spc="-5"/>
              <a:t>G</a:t>
            </a:r>
            <a:r>
              <a:rPr dirty="0" spc="-35"/>
              <a:t>E</a:t>
            </a:r>
            <a:r>
              <a:rPr dirty="0" spc="15"/>
              <a:t>N</a:t>
            </a:r>
            <a:r>
              <a:rPr dirty="0"/>
              <a:t>DA</a:t>
            </a:r>
          </a:p>
        </p:txBody>
      </p:sp>
      <p:sp>
        <p:nvSpPr>
          <p:cNvPr id="1048641" name="object 22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3</a:t>
            </a:fld>
            <a:endParaRPr dirty="0" spc="10"/>
          </a:p>
        </p:txBody>
      </p:sp>
      <p:sp>
        <p:nvSpPr>
          <p:cNvPr id="1048642" name="TextBox 22"/>
          <p:cNvSpPr txBox="1"/>
          <p:nvPr/>
        </p:nvSpPr>
        <p:spPr>
          <a:xfrm>
            <a:off x="2509807" y="1041533"/>
            <a:ext cx="5029200" cy="4701541"/>
          </a:xfrm>
          <a:prstGeom prst="rect"/>
          <a:noFill/>
        </p:spPr>
        <p:txBody>
          <a:bodyPr rtlCol="0" wrap="square">
            <a:spAutoFit/>
          </a:bodyPr>
          <a:p>
            <a:pPr algn="l"/>
            <a:endParaRPr b="0" dirty="0" sz="2800" i="0" lang="en-US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</a:p>
          <a:p>
            <a:pPr algn="l">
              <a:buFont typeface="+mj-lt"/>
              <a:buAutoNum type="arabicPeriod"/>
            </a:pPr>
            <a:r>
              <a:rPr dirty="0" sz="2800" lang="en-US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Technologies</a:t>
            </a:r>
            <a:endParaRPr b="0" dirty="0" sz="2800" i="0" lang="en-US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Portfolio design and Layout</a:t>
            </a:r>
          </a:p>
          <a:p>
            <a:pPr algn="l">
              <a:buFont typeface="+mj-lt"/>
              <a:buAutoNum type="arabicPeriod"/>
            </a:pPr>
            <a:r>
              <a:rPr dirty="0" sz="2800" lang="en-US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 and Functionality</a:t>
            </a:r>
            <a:endParaRPr b="0" dirty="0" sz="2800" i="0" lang="en-US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and </a:t>
            </a:r>
            <a:r>
              <a:rPr dirty="0" sz="2800" lang="en-US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b="0" dirty="0" sz="2800" i="0" lang="en-US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b="0" dirty="0" sz="2800" i="0" lang="en-US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algn="l">
              <a:buFont typeface="+mj-lt"/>
              <a:buAutoNum type="arabicPeriod"/>
            </a:pPr>
            <a:r>
              <a:rPr dirty="0" sz="2800" lang="en-US" err="1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dirty="0" sz="2800" lang="en-US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Link</a:t>
            </a:r>
            <a:endParaRPr b="0" dirty="0" sz="2800" i="0" lang="en-US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 sz="28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object 2"/>
          <p:cNvGrpSpPr/>
          <p:nvPr/>
        </p:nvGrpSpPr>
        <p:grpSpPr>
          <a:xfrm>
            <a:off x="9023690" y="2994480"/>
            <a:ext cx="2762250" cy="3257550"/>
            <a:chOff x="7991475" y="2933700"/>
            <a:chExt cx="2762250" cy="3257550"/>
          </a:xfrm>
        </p:grpSpPr>
        <p:sp>
          <p:nvSpPr>
            <p:cNvPr id="104864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ah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bIns="0" lIns="0" rIns="0" rtlCol="0" tIns="0" wrap="square"/>
            <a:p/>
          </p:txBody>
        </p:sp>
        <p:sp>
          <p:nvSpPr>
            <p:cNvPr id="104864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ah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bIns="0" lIns="0" rIns="0" rtlCol="0" tIns="0" wrap="square"/>
            <a:p/>
          </p:txBody>
        </p:sp>
        <p:pic>
          <p:nvPicPr>
            <p:cNvPr id="2097158" name="object 5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>
              <a:off x="7991475" y="2933700"/>
              <a:ext cx="2762250" cy="3257550"/>
            </a:xfrm>
            <a:prstGeom prst="rect"/>
          </p:spPr>
        </p:pic>
      </p:grpSp>
      <p:sp>
        <p:nvSpPr>
          <p:cNvPr id="1048645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46" name="object 7"/>
          <p:cNvSpPr txBox="1">
            <a:spLocks noGrp="1"/>
          </p:cNvSpPr>
          <p:nvPr>
            <p:ph type="title"/>
          </p:nvPr>
        </p:nvSpPr>
        <p:spPr>
          <a:xfrm>
            <a:off x="271230" y="434340"/>
            <a:ext cx="6606713" cy="638810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  <a:tabLst>
                <a:tab algn="l" pos="2727960"/>
              </a:tabLst>
            </a:pPr>
            <a:r>
              <a:rPr dirty="0" sz="4250" spc="-20"/>
              <a:t>P</a:t>
            </a:r>
            <a:r>
              <a:rPr dirty="0" sz="4250" spc="15"/>
              <a:t>ROB</a:t>
            </a:r>
            <a:r>
              <a:rPr dirty="0" sz="4250" spc="55"/>
              <a:t>L</a:t>
            </a:r>
            <a:r>
              <a:rPr dirty="0" sz="4250" spc="-20"/>
              <a:t>E</a:t>
            </a:r>
            <a:r>
              <a:rPr dirty="0" sz="4250" spc="20"/>
              <a:t>M</a:t>
            </a:r>
            <a:r>
              <a:rPr dirty="0" sz="4250"/>
              <a:t>	</a:t>
            </a:r>
            <a:r>
              <a:rPr dirty="0" sz="4250" spc="10"/>
              <a:t>S</a:t>
            </a:r>
            <a:r>
              <a:rPr dirty="0" sz="4250" spc="-370"/>
              <a:t>T</a:t>
            </a:r>
            <a:r>
              <a:rPr dirty="0" sz="4250" spc="-375"/>
              <a:t>A</a:t>
            </a:r>
            <a:r>
              <a:rPr dirty="0" sz="4250" spc="15"/>
              <a:t>T</a:t>
            </a:r>
            <a:r>
              <a:rPr dirty="0" sz="4250" spc="-10"/>
              <a:t>E</a:t>
            </a:r>
            <a:r>
              <a:rPr dirty="0" sz="4250" spc="-20"/>
              <a:t>ME</a:t>
            </a:r>
            <a:r>
              <a:rPr dirty="0" sz="4250" spc="10"/>
              <a:t>NT</a:t>
            </a:r>
            <a:endParaRPr sz="4250"/>
          </a:p>
        </p:txBody>
      </p:sp>
      <p:pic>
        <p:nvPicPr>
          <p:cNvPr id="2097159" name="object 8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/>
        </p:spPr>
      </p:pic>
      <p:sp>
        <p:nvSpPr>
          <p:cNvPr id="1048647" name="object 10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4</a:t>
            </a:fld>
            <a:endParaRPr dirty="0" spc="10"/>
          </a:p>
        </p:txBody>
      </p:sp>
      <p:sp>
        <p:nvSpPr>
          <p:cNvPr id="1048648" name=""/>
          <p:cNvSpPr txBox="1"/>
          <p:nvPr/>
        </p:nvSpPr>
        <p:spPr>
          <a:xfrm>
            <a:off x="1548408" y="1293316"/>
            <a:ext cx="8033742" cy="4358639"/>
          </a:xfrm>
          <a:prstGeom prst="rect"/>
        </p:spPr>
        <p:txBody>
          <a:bodyPr rtlCol="0" wrap="square">
            <a:spAutoFit/>
          </a:bodyPr>
          <a:p>
            <a:r>
              <a:rPr b="1" sz="3600" i="0" lang="en-IN" u="none">
                <a:solidFill>
                  <a:srgbClr val="330066"/>
                </a:solidFill>
                <a:effectLst/>
              </a:rPr>
              <a:t>
"Our investment portfolio is underperforming and lacks diversification, increasing risk and potential losses. We need to optimize our portfolio to achieve financial goals while minimizing risk."</a:t>
            </a:r>
            <a:endParaRPr b="1" sz="3600" i="0" lang="en-IN" u="none">
              <a:solidFill>
                <a:srgbClr val="330066"/>
              </a:solidFill>
              <a:effectLst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object 2"/>
          <p:cNvGrpSpPr/>
          <p:nvPr/>
        </p:nvGrpSpPr>
        <p:grpSpPr>
          <a:xfrm>
            <a:off x="9084581" y="2657475"/>
            <a:ext cx="3533775" cy="3810000"/>
            <a:chOff x="8658225" y="2647950"/>
            <a:chExt cx="3533775" cy="3810000"/>
          </a:xfrm>
        </p:grpSpPr>
        <p:sp>
          <p:nvSpPr>
            <p:cNvPr id="1048649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ah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bIns="0" lIns="0" rIns="0" rtlCol="0" tIns="0" wrap="square"/>
            <a:p/>
          </p:txBody>
        </p:sp>
        <p:sp>
          <p:nvSpPr>
            <p:cNvPr id="1048650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ah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bIns="0" lIns="0" rIns="0" rtlCol="0" tIns="0" wrap="square"/>
            <a:p/>
          </p:txBody>
        </p:sp>
        <p:pic>
          <p:nvPicPr>
            <p:cNvPr id="2097160" name="object 5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>
              <a:off x="8658225" y="2647950"/>
              <a:ext cx="3533775" cy="3810000"/>
            </a:xfrm>
            <a:prstGeom prst="rect"/>
          </p:spPr>
        </p:pic>
      </p:grpSp>
      <p:sp>
        <p:nvSpPr>
          <p:cNvPr id="1048651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52" name="object 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5263515" cy="638810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  <a:tabLst>
                <a:tab algn="l" pos="2642870"/>
              </a:tabLst>
            </a:pPr>
            <a:r>
              <a:rPr dirty="0" sz="4250" spc="5">
                <a:solidFill>
                  <a:srgbClr val="800000"/>
                </a:solidFill>
              </a:rPr>
              <a:t>PROJECT	</a:t>
            </a:r>
            <a:r>
              <a:rPr dirty="0" sz="4250" spc="-20">
                <a:solidFill>
                  <a:srgbClr val="800000"/>
                </a:solidFill>
              </a:rPr>
              <a:t>OVERVIEW</a:t>
            </a:r>
            <a:endParaRPr sz="4250">
              <a:solidFill>
                <a:srgbClr val="800000"/>
              </a:solidFill>
            </a:endParaRPr>
          </a:p>
        </p:txBody>
      </p:sp>
      <p:pic>
        <p:nvPicPr>
          <p:cNvPr id="2097161" name="object 8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/>
        </p:spPr>
      </p:pic>
      <p:sp>
        <p:nvSpPr>
          <p:cNvPr id="1048653" name="object 10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5</a:t>
            </a:fld>
            <a:endParaRPr dirty="0" spc="10"/>
          </a:p>
        </p:txBody>
      </p:sp>
      <p:sp>
        <p:nvSpPr>
          <p:cNvPr id="1048654" name=""/>
          <p:cNvSpPr txBox="1"/>
          <p:nvPr/>
        </p:nvSpPr>
        <p:spPr>
          <a:xfrm>
            <a:off x="739774" y="1589880"/>
            <a:ext cx="9262520" cy="3469640"/>
          </a:xfrm>
          <a:prstGeom prst="rect"/>
        </p:spPr>
        <p:txBody>
          <a:bodyPr rtlCol="0" wrap="square">
            <a:spAutoFit/>
          </a:bodyPr>
          <a:p>
            <a:r>
              <a:rPr b="1" sz="3200" lang="en-IN">
                <a:solidFill>
                  <a:srgbClr val="000080"/>
                </a:solidFill>
              </a:rPr>
              <a:t>
"Optimize investment portfolio to achieve financial goals while minimizing risk. Analyze current portfolio, develop customized strategy, and implement optimized portfolio for improved performance and reduced risk."</a:t>
            </a:r>
            <a:endParaRPr b="1" sz="3200" lang="en-IN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object 2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56" name="object 3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57" name="object 4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sp>
        <p:nvSpPr>
          <p:cNvPr id="1048658" name="object 5"/>
          <p:cNvSpPr txBox="1">
            <a:spLocks noGrp="1"/>
          </p:cNvSpPr>
          <p:nvPr>
            <p:ph type="title"/>
          </p:nvPr>
        </p:nvSpPr>
        <p:spPr>
          <a:xfrm>
            <a:off x="699452" y="891793"/>
            <a:ext cx="5014595" cy="518159"/>
          </a:xfrm>
          <a:prstGeom prst="rect"/>
        </p:spPr>
        <p:txBody>
          <a:bodyPr bIns="0" lIns="0" rIns="0" rtlCol="0" tIns="16510" vert="horz" wrap="square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b="1" dirty="0" sz="3200" spc="25">
                <a:solidFill>
                  <a:srgbClr val="002060"/>
                </a:solidFill>
              </a:rPr>
              <a:t>W</a:t>
            </a:r>
            <a:r>
              <a:rPr b="1" dirty="0" sz="3200" spc="-20">
                <a:solidFill>
                  <a:srgbClr val="002060"/>
                </a:solidFill>
              </a:rPr>
              <a:t>H</a:t>
            </a:r>
            <a:r>
              <a:rPr b="1" dirty="0" sz="3200" spc="20">
                <a:solidFill>
                  <a:srgbClr val="002060"/>
                </a:solidFill>
              </a:rPr>
              <a:t>O</a:t>
            </a:r>
            <a:r>
              <a:rPr b="1" dirty="0" sz="3200" spc="-235">
                <a:solidFill>
                  <a:srgbClr val="002060"/>
                </a:solidFill>
              </a:rPr>
              <a:t> </a:t>
            </a:r>
            <a:r>
              <a:rPr b="1" dirty="0" sz="3200" spc="-10">
                <a:solidFill>
                  <a:srgbClr val="002060"/>
                </a:solidFill>
              </a:rPr>
              <a:t>AR</a:t>
            </a:r>
            <a:r>
              <a:rPr b="1" dirty="0" sz="3200" spc="15">
                <a:solidFill>
                  <a:srgbClr val="002060"/>
                </a:solidFill>
              </a:rPr>
              <a:t>E</a:t>
            </a:r>
            <a:r>
              <a:rPr b="1" dirty="0" sz="3200" spc="-35">
                <a:solidFill>
                  <a:srgbClr val="002060"/>
                </a:solidFill>
              </a:rPr>
              <a:t> </a:t>
            </a:r>
            <a:r>
              <a:rPr b="1" dirty="0" sz="3200" spc="-10">
                <a:solidFill>
                  <a:srgbClr val="002060"/>
                </a:solidFill>
              </a:rPr>
              <a:t>T</a:t>
            </a:r>
            <a:r>
              <a:rPr b="1" dirty="0" sz="3200" spc="-15">
                <a:solidFill>
                  <a:srgbClr val="002060"/>
                </a:solidFill>
              </a:rPr>
              <a:t>H</a:t>
            </a:r>
            <a:r>
              <a:rPr b="1" dirty="0" sz="3200" spc="15">
                <a:solidFill>
                  <a:srgbClr val="002060"/>
                </a:solidFill>
              </a:rPr>
              <a:t>E</a:t>
            </a:r>
            <a:r>
              <a:rPr b="1" dirty="0" sz="3200" spc="-35">
                <a:solidFill>
                  <a:srgbClr val="002060"/>
                </a:solidFill>
              </a:rPr>
              <a:t> </a:t>
            </a:r>
            <a:r>
              <a:rPr b="1" dirty="0" sz="3200" spc="-20">
                <a:solidFill>
                  <a:srgbClr val="002060"/>
                </a:solidFill>
              </a:rPr>
              <a:t>E</a:t>
            </a:r>
            <a:r>
              <a:rPr b="1" dirty="0" sz="3200" spc="30">
                <a:solidFill>
                  <a:srgbClr val="002060"/>
                </a:solidFill>
              </a:rPr>
              <a:t>N</a:t>
            </a:r>
            <a:r>
              <a:rPr b="1" dirty="0" sz="3200" spc="15">
                <a:solidFill>
                  <a:srgbClr val="002060"/>
                </a:solidFill>
              </a:rPr>
              <a:t>D</a:t>
            </a:r>
            <a:r>
              <a:rPr b="1" dirty="0" sz="3200" spc="-45">
                <a:solidFill>
                  <a:srgbClr val="002060"/>
                </a:solidFill>
              </a:rPr>
              <a:t> </a:t>
            </a:r>
            <a:r>
              <a:rPr b="1" dirty="0" sz="3200">
                <a:solidFill>
                  <a:srgbClr val="002060"/>
                </a:solidFill>
              </a:rPr>
              <a:t>U</a:t>
            </a:r>
            <a:r>
              <a:rPr b="1" dirty="0" sz="3200" spc="10">
                <a:solidFill>
                  <a:srgbClr val="002060"/>
                </a:solidFill>
              </a:rPr>
              <a:t>S</a:t>
            </a:r>
            <a:r>
              <a:rPr b="1" dirty="0" sz="3200" spc="-25">
                <a:solidFill>
                  <a:srgbClr val="002060"/>
                </a:solidFill>
              </a:rPr>
              <a:t>E</a:t>
            </a:r>
            <a:r>
              <a:rPr b="1" dirty="0" sz="3200" spc="-10">
                <a:solidFill>
                  <a:srgbClr val="002060"/>
                </a:solidFill>
              </a:rPr>
              <a:t>R</a:t>
            </a:r>
            <a:r>
              <a:rPr b="1" dirty="0" sz="3200" spc="5">
                <a:solidFill>
                  <a:srgbClr val="002060"/>
                </a:solidFill>
              </a:rPr>
              <a:t>S?</a:t>
            </a:r>
            <a:endParaRPr b="1" sz="3200">
              <a:solidFill>
                <a:srgbClr val="002060"/>
              </a:solidFill>
            </a:endParaRPr>
          </a:p>
        </p:txBody>
      </p:sp>
      <p:pic>
        <p:nvPicPr>
          <p:cNvPr id="2097162" name="object 6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723900" y="6172200"/>
            <a:ext cx="2181225" cy="485775"/>
          </a:xfrm>
          <a:prstGeom prst="rect"/>
        </p:spPr>
      </p:pic>
      <p:sp>
        <p:nvSpPr>
          <p:cNvPr id="1048659" name="object 8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6</a:t>
            </a:fld>
            <a:endParaRPr dirty="0" spc="10"/>
          </a:p>
        </p:txBody>
      </p:sp>
      <p:sp>
        <p:nvSpPr>
          <p:cNvPr id="1048660" name=""/>
          <p:cNvSpPr txBox="1"/>
          <p:nvPr/>
        </p:nvSpPr>
        <p:spPr>
          <a:xfrm>
            <a:off x="901262" y="1138364"/>
            <a:ext cx="9625568" cy="4434839"/>
          </a:xfrm>
          <a:prstGeom prst="rect"/>
        </p:spPr>
        <p:txBody>
          <a:bodyPr rtlCol="0" wrap="square">
            <a:spAutoFit/>
          </a:bodyPr>
          <a:p>
            <a:r>
              <a:rPr b="1" sz="3200" lang="en-IN">
                <a:solidFill>
                  <a:srgbClr val="008000"/>
                </a:solidFill>
              </a:rPr>
              <a:t>
- Individual investors
- Financial advisors
- Wealth managers
- Institutional investors
These users utilize portfolios to track performance, make informed decisions, and manage risk.</a:t>
            </a:r>
            <a:endParaRPr b="1" sz="3200" lang="en-IN">
              <a:solidFill>
                <a:srgbClr val="008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object 2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0" y="1476375"/>
            <a:ext cx="2695574" cy="3248025"/>
          </a:xfrm>
          <a:prstGeom prst="rect"/>
        </p:spPr>
      </p:pic>
      <p:sp>
        <p:nvSpPr>
          <p:cNvPr id="1048661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62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ah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bIns="0" lIns="0" rIns="0" rtlCol="0" tIns="0" wrap="square"/>
          <a:p/>
        </p:txBody>
      </p:sp>
      <p:sp>
        <p:nvSpPr>
          <p:cNvPr id="1048663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sp>
        <p:nvSpPr>
          <p:cNvPr id="1048664" name="object 6"/>
          <p:cNvSpPr txBox="1">
            <a:spLocks noGrp="1"/>
          </p:cNvSpPr>
          <p:nvPr>
            <p:ph type="title"/>
          </p:nvPr>
        </p:nvSpPr>
        <p:spPr>
          <a:xfrm>
            <a:off x="558165" y="857885"/>
            <a:ext cx="9763125" cy="546736"/>
          </a:xfrm>
          <a:prstGeom prst="rect"/>
        </p:spPr>
        <p:txBody>
          <a:bodyPr bIns="0" lIns="0" rIns="0" rtlCol="0" tIns="13335" vert="horz" wrap="square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3600" lang="en-IN" spc="10"/>
              <a:t>TOOLS AND TECHNIQUES</a:t>
            </a:r>
            <a:endParaRPr dirty="0" sz="3600"/>
          </a:p>
        </p:txBody>
      </p:sp>
      <p:pic>
        <p:nvPicPr>
          <p:cNvPr id="2097164" name="object 7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/>
        </p:spPr>
      </p:pic>
      <p:sp>
        <p:nvSpPr>
          <p:cNvPr id="1048665" name="object 9"/>
          <p:cNvSpPr txBox="1">
            <a:spLocks noGrp="1"/>
          </p:cNvSpPr>
          <p:nvPr>
            <p:ph type="sldNum" sz="quarter" idx="7"/>
          </p:nvPr>
        </p:nvSpPr>
        <p:spPr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pc="10"/>
              <a:t>7</a:t>
            </a:fld>
            <a:endParaRPr dirty="0" spc="10"/>
          </a:p>
        </p:txBody>
      </p:sp>
      <p:sp>
        <p:nvSpPr>
          <p:cNvPr id="1048666" name=""/>
          <p:cNvSpPr txBox="1"/>
          <p:nvPr/>
        </p:nvSpPr>
        <p:spPr>
          <a:xfrm>
            <a:off x="2992262" y="2545081"/>
            <a:ext cx="8361155" cy="2021841"/>
          </a:xfrm>
          <a:prstGeom prst="rect"/>
        </p:spPr>
        <p:txBody>
          <a:bodyPr rtlCol="0" wrap="square">
            <a:spAutoFit/>
          </a:bodyPr>
          <a:p>
            <a:r>
              <a:rPr b="1" sz="3200" lang="en-US">
                <a:solidFill>
                  <a:srgbClr val="6600CC"/>
                </a:solidFill>
              </a:rPr>
              <a:t>H</a:t>
            </a:r>
            <a:r>
              <a:rPr b="1" sz="3200" lang="en-US">
                <a:solidFill>
                  <a:srgbClr val="6600CC"/>
                </a:solidFill>
              </a:rPr>
              <a:t>t</a:t>
            </a:r>
            <a:r>
              <a:rPr b="1" sz="3200" lang="en-US">
                <a:solidFill>
                  <a:srgbClr val="6600CC"/>
                </a:solidFill>
              </a:rPr>
              <a:t>m</a:t>
            </a:r>
            <a:r>
              <a:rPr b="1" sz="3200" lang="en-US">
                <a:solidFill>
                  <a:srgbClr val="6600CC"/>
                </a:solidFill>
              </a:rPr>
              <a:t>l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: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t</a:t>
            </a:r>
            <a:r>
              <a:rPr b="1" sz="3200" lang="en-US">
                <a:solidFill>
                  <a:srgbClr val="6600CC"/>
                </a:solidFill>
              </a:rPr>
              <a:t>r</a:t>
            </a:r>
            <a:r>
              <a:rPr b="1" sz="3200" lang="en-US">
                <a:solidFill>
                  <a:srgbClr val="6600CC"/>
                </a:solidFill>
              </a:rPr>
              <a:t>u</a:t>
            </a:r>
            <a:r>
              <a:rPr b="1" sz="3200" lang="en-US">
                <a:solidFill>
                  <a:srgbClr val="6600CC"/>
                </a:solidFill>
              </a:rPr>
              <a:t>c</a:t>
            </a:r>
            <a:r>
              <a:rPr b="1" sz="3200" lang="en-US">
                <a:solidFill>
                  <a:srgbClr val="6600CC"/>
                </a:solidFill>
              </a:rPr>
              <a:t>ture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(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p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g</a:t>
            </a:r>
            <a:r>
              <a:rPr b="1" sz="3200" lang="en-US">
                <a:solidFill>
                  <a:srgbClr val="6600CC"/>
                </a:solidFill>
              </a:rPr>
              <a:t>e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,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e</a:t>
            </a:r>
            <a:r>
              <a:rPr b="1" sz="3200" lang="en-US">
                <a:solidFill>
                  <a:srgbClr val="6600CC"/>
                </a:solidFill>
              </a:rPr>
              <a:t>c</a:t>
            </a:r>
            <a:r>
              <a:rPr b="1" sz="3200" lang="en-US">
                <a:solidFill>
                  <a:srgbClr val="6600CC"/>
                </a:solidFill>
              </a:rPr>
              <a:t>t</a:t>
            </a:r>
            <a:r>
              <a:rPr b="1" sz="3200" lang="en-US">
                <a:solidFill>
                  <a:srgbClr val="6600CC"/>
                </a:solidFill>
              </a:rPr>
              <a:t>ion</a:t>
            </a:r>
            <a:r>
              <a:rPr b="1" sz="3200" lang="en-US">
                <a:solidFill>
                  <a:srgbClr val="6600CC"/>
                </a:solidFill>
              </a:rPr>
              <a:t>)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endParaRPr b="1" sz="3200" lang="en-IN">
              <a:solidFill>
                <a:srgbClr val="6600CC"/>
              </a:solidFill>
            </a:endParaRPr>
          </a:p>
          <a:p>
            <a:r>
              <a:rPr b="1" sz="3200" lang="en-US">
                <a:solidFill>
                  <a:srgbClr val="6600CC"/>
                </a:solidFill>
              </a:rPr>
              <a:t>J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v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: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t</a:t>
            </a:r>
            <a:r>
              <a:rPr b="1" sz="3200" lang="en-US">
                <a:solidFill>
                  <a:srgbClr val="6600CC"/>
                </a:solidFill>
              </a:rPr>
              <a:t>y</a:t>
            </a:r>
            <a:r>
              <a:rPr b="1" sz="3200" lang="en-US">
                <a:solidFill>
                  <a:srgbClr val="6600CC"/>
                </a:solidFill>
              </a:rPr>
              <a:t>l</a:t>
            </a:r>
            <a:r>
              <a:rPr b="1" sz="3200" lang="en-US">
                <a:solidFill>
                  <a:srgbClr val="6600CC"/>
                </a:solidFill>
              </a:rPr>
              <a:t>i</a:t>
            </a:r>
            <a:r>
              <a:rPr b="1" sz="3200" lang="en-US">
                <a:solidFill>
                  <a:srgbClr val="6600CC"/>
                </a:solidFill>
              </a:rPr>
              <a:t>ng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(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c</a:t>
            </a:r>
            <a:r>
              <a:rPr b="1" sz="3200" lang="en-US">
                <a:solidFill>
                  <a:srgbClr val="6600CC"/>
                </a:solidFill>
              </a:rPr>
              <a:t>o</a:t>
            </a:r>
            <a:r>
              <a:rPr b="1" sz="3200" lang="en-US">
                <a:solidFill>
                  <a:srgbClr val="6600CC"/>
                </a:solidFill>
              </a:rPr>
              <a:t>l</a:t>
            </a:r>
            <a:r>
              <a:rPr b="1" sz="3200" lang="en-US">
                <a:solidFill>
                  <a:srgbClr val="6600CC"/>
                </a:solidFill>
              </a:rPr>
              <a:t>o</a:t>
            </a:r>
            <a:r>
              <a:rPr b="1" sz="3200" lang="en-US">
                <a:solidFill>
                  <a:srgbClr val="6600CC"/>
                </a:solidFill>
              </a:rPr>
              <a:t>r</a:t>
            </a:r>
            <a:r>
              <a:rPr b="1" sz="3200" lang="en-US">
                <a:solidFill>
                  <a:srgbClr val="6600CC"/>
                </a:solidFill>
              </a:rPr>
              <a:t>,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r</a:t>
            </a:r>
            <a:r>
              <a:rPr b="1" sz="3200" lang="en-US">
                <a:solidFill>
                  <a:srgbClr val="6600CC"/>
                </a:solidFill>
              </a:rPr>
              <a:t>e</a:t>
            </a:r>
            <a:r>
              <a:rPr b="1" sz="3200" lang="en-US">
                <a:solidFill>
                  <a:srgbClr val="6600CC"/>
                </a:solidFill>
              </a:rPr>
              <a:t>p</a:t>
            </a:r>
            <a:r>
              <a:rPr b="1" sz="3200" lang="en-US">
                <a:solidFill>
                  <a:srgbClr val="6600CC"/>
                </a:solidFill>
              </a:rPr>
              <a:t>o</a:t>
            </a:r>
            <a:r>
              <a:rPr b="1" sz="3200" lang="en-US">
                <a:solidFill>
                  <a:srgbClr val="6600CC"/>
                </a:solidFill>
              </a:rPr>
              <a:t>n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i</a:t>
            </a:r>
            <a:r>
              <a:rPr b="1" sz="3200" lang="en-US">
                <a:solidFill>
                  <a:srgbClr val="6600CC"/>
                </a:solidFill>
              </a:rPr>
              <a:t>v</a:t>
            </a:r>
            <a:r>
              <a:rPr b="1" sz="3200" lang="en-US">
                <a:solidFill>
                  <a:srgbClr val="6600CC"/>
                </a:solidFill>
              </a:rPr>
              <a:t>e</a:t>
            </a:r>
            <a:r>
              <a:rPr b="1" sz="3200" lang="en-US">
                <a:solidFill>
                  <a:srgbClr val="6600CC"/>
                </a:solidFill>
              </a:rPr>
              <a:t>n</a:t>
            </a:r>
            <a:r>
              <a:rPr b="1" sz="3200" lang="en-US">
                <a:solidFill>
                  <a:srgbClr val="6600CC"/>
                </a:solidFill>
              </a:rPr>
              <a:t>e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,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l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y</a:t>
            </a:r>
            <a:r>
              <a:rPr b="1" sz="3200" lang="en-US">
                <a:solidFill>
                  <a:srgbClr val="6600CC"/>
                </a:solidFill>
              </a:rPr>
              <a:t>o</a:t>
            </a:r>
            <a:r>
              <a:rPr b="1" sz="3200" lang="en-US">
                <a:solidFill>
                  <a:srgbClr val="6600CC"/>
                </a:solidFill>
              </a:rPr>
              <a:t>u</a:t>
            </a:r>
            <a:r>
              <a:rPr b="1" sz="3200" lang="en-US">
                <a:solidFill>
                  <a:srgbClr val="6600CC"/>
                </a:solidFill>
              </a:rPr>
              <a:t>t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)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endParaRPr b="1" sz="3200" lang="en-IN">
              <a:solidFill>
                <a:srgbClr val="6600CC"/>
              </a:solidFill>
            </a:endParaRPr>
          </a:p>
          <a:p>
            <a:r>
              <a:rPr b="1" sz="3200" lang="en-US">
                <a:solidFill>
                  <a:srgbClr val="6600CC"/>
                </a:solidFill>
              </a:rPr>
              <a:t>C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s</a:t>
            </a:r>
            <a:r>
              <a:rPr b="1" sz="3200" lang="en-US">
                <a:solidFill>
                  <a:srgbClr val="6600CC"/>
                </a:solidFill>
              </a:rPr>
              <a:t>:</a:t>
            </a:r>
            <a:r>
              <a:rPr b="1" sz="3200" lang="en-US">
                <a:solidFill>
                  <a:srgbClr val="6600CC"/>
                </a:solidFill>
              </a:rPr>
              <a:t>i</a:t>
            </a:r>
            <a:r>
              <a:rPr b="1" sz="3200" lang="en-US">
                <a:solidFill>
                  <a:srgbClr val="6600CC"/>
                </a:solidFill>
              </a:rPr>
              <a:t>n</a:t>
            </a:r>
            <a:r>
              <a:rPr b="1" sz="3200" lang="en-US">
                <a:solidFill>
                  <a:srgbClr val="6600CC"/>
                </a:solidFill>
              </a:rPr>
              <a:t>t</a:t>
            </a:r>
            <a:r>
              <a:rPr b="1" sz="3200" lang="en-US">
                <a:solidFill>
                  <a:srgbClr val="6600CC"/>
                </a:solidFill>
              </a:rPr>
              <a:t>e</a:t>
            </a:r>
            <a:r>
              <a:rPr b="1" sz="3200" lang="en-US">
                <a:solidFill>
                  <a:srgbClr val="6600CC"/>
                </a:solidFill>
              </a:rPr>
              <a:t>r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c</a:t>
            </a:r>
            <a:r>
              <a:rPr b="1" sz="3200" lang="en-US">
                <a:solidFill>
                  <a:srgbClr val="6600CC"/>
                </a:solidFill>
              </a:rPr>
              <a:t>tiv</a:t>
            </a:r>
            <a:r>
              <a:rPr b="1" sz="3200" lang="en-US">
                <a:solidFill>
                  <a:srgbClr val="6600CC"/>
                </a:solidFill>
              </a:rPr>
              <a:t>i</a:t>
            </a:r>
            <a:r>
              <a:rPr b="1" sz="3200" lang="en-US">
                <a:solidFill>
                  <a:srgbClr val="6600CC"/>
                </a:solidFill>
              </a:rPr>
              <a:t>ty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(</a:t>
            </a:r>
            <a:r>
              <a:rPr b="1" sz="3200" lang="en-US">
                <a:solidFill>
                  <a:srgbClr val="6600CC"/>
                </a:solidFill>
              </a:rPr>
              <a:t>n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g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t</a:t>
            </a:r>
            <a:r>
              <a:rPr b="1" sz="3200" lang="en-US">
                <a:solidFill>
                  <a:srgbClr val="6600CC"/>
                </a:solidFill>
              </a:rPr>
              <a:t>i</a:t>
            </a:r>
            <a:r>
              <a:rPr b="1" sz="3200" lang="en-US">
                <a:solidFill>
                  <a:srgbClr val="6600CC"/>
                </a:solidFill>
              </a:rPr>
              <a:t>v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t</a:t>
            </a:r>
            <a:r>
              <a:rPr b="1" sz="3200" lang="en-US">
                <a:solidFill>
                  <a:srgbClr val="6600CC"/>
                </a:solidFill>
              </a:rPr>
              <a:t>i</a:t>
            </a:r>
            <a:r>
              <a:rPr b="1" sz="3200" lang="en-US">
                <a:solidFill>
                  <a:srgbClr val="6600CC"/>
                </a:solidFill>
              </a:rPr>
              <a:t>o</a:t>
            </a:r>
            <a:r>
              <a:rPr b="1" sz="3200" lang="en-US">
                <a:solidFill>
                  <a:srgbClr val="6600CC"/>
                </a:solidFill>
              </a:rPr>
              <a:t>n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m</a:t>
            </a:r>
            <a:r>
              <a:rPr b="1" sz="3200" lang="en-US">
                <a:solidFill>
                  <a:srgbClr val="6600CC"/>
                </a:solidFill>
              </a:rPr>
              <a:t>e</a:t>
            </a:r>
            <a:r>
              <a:rPr b="1" sz="3200" lang="en-US">
                <a:solidFill>
                  <a:srgbClr val="6600CC"/>
                </a:solidFill>
              </a:rPr>
              <a:t>n</a:t>
            </a:r>
            <a:r>
              <a:rPr b="1" sz="3200" lang="en-US">
                <a:solidFill>
                  <a:srgbClr val="6600CC"/>
                </a:solidFill>
              </a:rPr>
              <a:t>u</a:t>
            </a:r>
            <a:r>
              <a:rPr b="1" sz="3200" lang="en-US">
                <a:solidFill>
                  <a:srgbClr val="6600CC"/>
                </a:solidFill>
              </a:rPr>
              <a:t>,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n</a:t>
            </a:r>
            <a:r>
              <a:rPr b="1" sz="3200" lang="en-US">
                <a:solidFill>
                  <a:srgbClr val="6600CC"/>
                </a:solidFill>
              </a:rPr>
              <a:t>i</a:t>
            </a:r>
            <a:r>
              <a:rPr b="1" sz="3200" lang="en-US">
                <a:solidFill>
                  <a:srgbClr val="6600CC"/>
                </a:solidFill>
              </a:rPr>
              <a:t>m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t</a:t>
            </a:r>
            <a:r>
              <a:rPr b="1" sz="3200" lang="en-US">
                <a:solidFill>
                  <a:srgbClr val="6600CC"/>
                </a:solidFill>
              </a:rPr>
              <a:t>ion</a:t>
            </a:r>
            <a:r>
              <a:rPr b="1" sz="3200" lang="en-US">
                <a:solidFill>
                  <a:srgbClr val="6600CC"/>
                </a:solidFill>
              </a:rPr>
              <a:t>,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f</a:t>
            </a:r>
            <a:r>
              <a:rPr b="1" sz="3200" lang="en-US">
                <a:solidFill>
                  <a:srgbClr val="6600CC"/>
                </a:solidFill>
              </a:rPr>
              <a:t>o</a:t>
            </a:r>
            <a:r>
              <a:rPr b="1" sz="3200" lang="en-US">
                <a:solidFill>
                  <a:srgbClr val="6600CC"/>
                </a:solidFill>
              </a:rPr>
              <a:t>r</a:t>
            </a:r>
            <a:r>
              <a:rPr b="1" sz="3200" lang="en-US">
                <a:solidFill>
                  <a:srgbClr val="6600CC"/>
                </a:solidFill>
              </a:rPr>
              <a:t>m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r>
              <a:rPr b="1" sz="3200" lang="en-US">
                <a:solidFill>
                  <a:srgbClr val="6600CC"/>
                </a:solidFill>
              </a:rPr>
              <a:t>v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l</a:t>
            </a:r>
            <a:r>
              <a:rPr b="1" sz="3200" lang="en-US">
                <a:solidFill>
                  <a:srgbClr val="6600CC"/>
                </a:solidFill>
              </a:rPr>
              <a:t>i</a:t>
            </a:r>
            <a:r>
              <a:rPr b="1" sz="3200" lang="en-US">
                <a:solidFill>
                  <a:srgbClr val="6600CC"/>
                </a:solidFill>
              </a:rPr>
              <a:t>d</a:t>
            </a:r>
            <a:r>
              <a:rPr b="1" sz="3200" lang="en-US">
                <a:solidFill>
                  <a:srgbClr val="6600CC"/>
                </a:solidFill>
              </a:rPr>
              <a:t>a</a:t>
            </a:r>
            <a:r>
              <a:rPr b="1" sz="3200" lang="en-US">
                <a:solidFill>
                  <a:srgbClr val="6600CC"/>
                </a:solidFill>
              </a:rPr>
              <a:t>tion</a:t>
            </a:r>
            <a:r>
              <a:rPr b="1" sz="3200" lang="en-US">
                <a:solidFill>
                  <a:srgbClr val="6600CC"/>
                </a:solidFill>
              </a:rPr>
              <a:t>)</a:t>
            </a:r>
            <a:r>
              <a:rPr b="1" sz="3200" lang="en-US">
                <a:solidFill>
                  <a:srgbClr val="6600CC"/>
                </a:solidFill>
              </a:rPr>
              <a:t> </a:t>
            </a:r>
            <a:endParaRPr b="1" sz="3200" lang="en-IN">
              <a:solidFill>
                <a:srgbClr val="6600CC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ah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bIns="0" lIns="0" rIns="0" rtlCol="0" tIns="0" wrap="square"/>
          <a:p/>
        </p:txBody>
      </p:sp>
      <p:pic>
        <p:nvPicPr>
          <p:cNvPr id="2097165" name="object 6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/>
        </p:spPr>
      </p:pic>
      <p:sp>
        <p:nvSpPr>
          <p:cNvPr id="1048668" name="object 9"/>
          <p:cNvSpPr txBox="1"/>
          <p:nvPr/>
        </p:nvSpPr>
        <p:spPr>
          <a:xfrm>
            <a:off x="11277218" y="6473337"/>
            <a:ext cx="228600" cy="191770"/>
          </a:xfrm>
          <a:prstGeom prst="rect"/>
        </p:spPr>
        <p:txBody>
          <a:bodyPr bIns="0" lIns="0" rIns="0" rtlCol="0" tIns="6985" vert="horz" wrap="square">
            <a:spAutoFit/>
          </a:bodyPr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dirty="0" sz="1100" spc="10">
                <a:solidFill>
                  <a:srgbClr val="2D936B"/>
                </a:solidFill>
                <a:latin typeface="Trebuchet MS"/>
                <a:cs typeface="Trebuchet MS"/>
              </a:rPr>
              <a:t>8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1048669" name="object 8"/>
          <p:cNvSpPr txBox="1"/>
          <p:nvPr/>
        </p:nvSpPr>
        <p:spPr>
          <a:xfrm>
            <a:off x="558799" y="753741"/>
            <a:ext cx="8794750" cy="629018"/>
          </a:xfrm>
          <a:prstGeom prst="rect"/>
        </p:spPr>
        <p:txBody>
          <a:bodyPr bIns="0" lIns="0" rIns="0" rtlCol="0" tIns="13335" vert="horz" wrap="square">
            <a:spAutoFit/>
          </a:bodyPr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1" dirty="0" sz="4000" lang="en-IN" spc="15">
                <a:solidFill>
                  <a:srgbClr val="800000"/>
                </a:solidFill>
                <a:latin typeface="Trebuchet MS"/>
                <a:cs typeface="Trebuchet MS"/>
              </a:rPr>
              <a:t>POTFOLIO DESIGN AND LAYOUT</a:t>
            </a:r>
            <a:endParaRPr dirty="0" sz="4000">
              <a:solidFill>
                <a:srgbClr val="800000"/>
              </a:solidFill>
              <a:latin typeface="Trebuchet MS"/>
              <a:cs typeface="Trebuchet MS"/>
            </a:endParaRPr>
          </a:p>
        </p:txBody>
      </p:sp>
      <p:sp>
        <p:nvSpPr>
          <p:cNvPr id="1048670" name="object 3"/>
          <p:cNvSpPr/>
          <p:nvPr/>
        </p:nvSpPr>
        <p:spPr>
          <a:xfrm>
            <a:off x="10058400" y="525141"/>
            <a:ext cx="457200" cy="457200"/>
          </a:xfrm>
          <a:custGeom>
            <a:avLst/>
            <a:ah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bIns="0" lIns="0" rIns="0" rtlCol="0" tIns="0" wrap="square"/>
          <a:p/>
        </p:txBody>
      </p:sp>
      <p:sp>
        <p:nvSpPr>
          <p:cNvPr id="1048671" name=""/>
          <p:cNvSpPr txBox="1"/>
          <p:nvPr/>
        </p:nvSpPr>
        <p:spPr>
          <a:xfrm>
            <a:off x="1743075" y="1449227"/>
            <a:ext cx="8597856" cy="3469641"/>
          </a:xfrm>
          <a:prstGeom prst="rect"/>
        </p:spPr>
        <p:txBody>
          <a:bodyPr rtlCol="0" wrap="square">
            <a:spAutoFit/>
          </a:bodyPr>
          <a:p>
            <a:r>
              <a:rPr b="1" sz="3200" lang="en-IN">
                <a:solidFill>
                  <a:srgbClr val="993300"/>
                </a:solidFill>
              </a:rPr>
              <a:t>
- *Clean and minimalistic design*
- *Easy navigation*
- *Showcasing projects and works*
- *Consistent typography and color scheme*
- *Responsive design for mobile and desktop*</a:t>
            </a:r>
            <a:endParaRPr b="1" sz="3200" lang="en-IN">
              <a:solidFill>
                <a:srgbClr val="9933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2" name="Title 1"/>
          <p:cNvSpPr>
            <a:spLocks noGrp="1"/>
          </p:cNvSpPr>
          <p:nvPr>
            <p:ph type="title"/>
          </p:nvPr>
        </p:nvSpPr>
        <p:spPr>
          <a:xfrm>
            <a:off x="377555" y="747393"/>
            <a:ext cx="10681335" cy="723901"/>
          </a:xfrm>
        </p:spPr>
        <p:txBody>
          <a:bodyPr/>
          <a:p>
            <a:r>
              <a:rPr dirty="0" lang="en-IN">
                <a:solidFill>
                  <a:srgbClr val="00B0F0"/>
                </a:solidFill>
              </a:rPr>
              <a:t>FEATURES AND FUNCTIONALITY</a:t>
            </a:r>
            <a:endParaRPr dirty="0" lang="en-IN">
              <a:solidFill>
                <a:srgbClr val="00B0F0"/>
              </a:solidFill>
            </a:endParaRPr>
          </a:p>
        </p:txBody>
      </p:sp>
      <p:sp>
        <p:nvSpPr>
          <p:cNvPr id="1048673" name=""/>
          <p:cNvSpPr txBox="1"/>
          <p:nvPr/>
        </p:nvSpPr>
        <p:spPr>
          <a:xfrm>
            <a:off x="1599184" y="1109344"/>
            <a:ext cx="7904481" cy="3952241"/>
          </a:xfrm>
          <a:prstGeom prst="rect"/>
        </p:spPr>
        <p:txBody>
          <a:bodyPr rtlCol="0" wrap="square">
            <a:spAutoFit/>
          </a:bodyPr>
          <a:p>
            <a:r>
              <a:rPr b="1" sz="3200" lang="en-IN">
                <a:solidFill>
                  <a:srgbClr val="0070C0"/>
                </a:solidFill>
              </a:rPr>
              <a:t>
- *Project showcase*</a:t>
            </a:r>
            <a:r>
              <a:rPr b="1" sz="3200" lang="en-IN">
                <a:solidFill>
                  <a:srgbClr val="0070C0"/>
                </a:solidFill>
              </a:rPr>
              <a:t>
- *Responsive design*
- *Easy navigation*
- *Customization options*
- *Performance tracking* (for investment portfolios)</a:t>
            </a:r>
            <a:endParaRPr b="1" sz="3200" lang="en-IN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Face Mask Detection using Convolutional Neural Network (CNN)  </dc:title>
  <dc:creator>Konduru Narasimha</dc:creator>
  <cp:lastModifiedBy>Nanthini Mohan</cp:lastModifiedBy>
  <dcterms:created xsi:type="dcterms:W3CDTF">2024-03-25T23:07:22Z</dcterms:created>
  <dcterms:modified xsi:type="dcterms:W3CDTF">2025-08-25T08:45:41Z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2024-03-21T00:00:00Z</vt:filetime>
  </property>
  <property fmtid="{D5CDD505-2E9C-101B-9397-08002B2CF9AE}" pid="3" name="LastSaved">
    <vt:filetime>2024-03-29T00:00:00Z</vt:filetime>
  </property>
  <property fmtid="{D5CDD505-2E9C-101B-9397-08002B2CF9AE}" pid="4" name="ICV">
    <vt:lpwstr>6fe94b0cf9864b1488d4c0d3fa030977</vt:lpwstr>
  </property>
</Properties>
</file>